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2" r:id="rId2"/>
    <p:sldId id="267" r:id="rId3"/>
    <p:sldId id="271" r:id="rId4"/>
    <p:sldId id="264" r:id="rId5"/>
    <p:sldId id="274" r:id="rId6"/>
    <p:sldId id="276" r:id="rId7"/>
    <p:sldId id="275" r:id="rId8"/>
    <p:sldId id="279" r:id="rId9"/>
    <p:sldId id="278" r:id="rId10"/>
    <p:sldId id="277" r:id="rId11"/>
    <p:sldId id="269" r:id="rId12"/>
    <p:sldId id="268" r:id="rId13"/>
    <p:sldId id="259" r:id="rId14"/>
    <p:sldId id="265" r:id="rId15"/>
    <p:sldId id="266" r:id="rId16"/>
    <p:sldId id="273" r:id="rId17"/>
    <p:sldId id="272" r:id="rId18"/>
    <p:sldId id="28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341" autoAdjust="0"/>
  </p:normalViewPr>
  <p:slideViewPr>
    <p:cSldViewPr>
      <p:cViewPr>
        <p:scale>
          <a:sx n="75" d="100"/>
          <a:sy n="75" d="100"/>
        </p:scale>
        <p:origin x="-540"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2.jpg"/><Relationship Id="rId1" Type="http://schemas.openxmlformats.org/officeDocument/2006/relationships/image" Target="../media/image50.jpeg"/><Relationship Id="rId4" Type="http://schemas.openxmlformats.org/officeDocument/2006/relationships/image" Target="../media/image52.jpg"/></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69.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0.jpeg"/><Relationship Id="rId1" Type="http://schemas.openxmlformats.org/officeDocument/2006/relationships/image" Target="../media/image52.jpg"/><Relationship Id="rId4" Type="http://schemas.openxmlformats.org/officeDocument/2006/relationships/image" Target="../media/image51.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9.png"/><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2E615A-44C4-4115-8614-10B27E2C5898}"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25E43C03-984B-4EC0-95A8-29523C3FCD3C}">
      <dgm:prSet phldrT="[Text]">
        <dgm:style>
          <a:lnRef idx="1">
            <a:schemeClr val="accent3"/>
          </a:lnRef>
          <a:fillRef idx="3">
            <a:schemeClr val="accent3"/>
          </a:fillRef>
          <a:effectRef idx="2">
            <a:schemeClr val="accent3"/>
          </a:effectRef>
          <a:fontRef idx="minor">
            <a:schemeClr val="lt1"/>
          </a:fontRef>
        </dgm:style>
      </dgm:prSet>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b="1" dirty="0">
            <a:solidFill>
              <a:srgbClr val="C00000"/>
            </a:solidFill>
          </a:endParaRPr>
        </a:p>
      </dgm:t>
    </dgm:pt>
    <dgm:pt modelId="{58271E14-D509-4FA6-B87E-8864722E66E9}" type="parTrans" cxnId="{9D0A1710-36BE-4DDD-BFD5-FCDB0EBCB889}">
      <dgm:prSet/>
      <dgm:spPr/>
      <dgm:t>
        <a:bodyPr/>
        <a:lstStyle/>
        <a:p>
          <a:endParaRPr lang="en-US"/>
        </a:p>
      </dgm:t>
    </dgm:pt>
    <dgm:pt modelId="{93521EA4-75F8-4476-BC86-9ED7E2AE2C66}" type="sibTrans" cxnId="{9D0A1710-36BE-4DDD-BFD5-FCDB0EBCB889}">
      <dgm:prSet/>
      <dgm:spPr/>
      <dgm:t>
        <a:bodyPr/>
        <a:lstStyle/>
        <a:p>
          <a:endParaRPr lang="en-US"/>
        </a:p>
      </dgm:t>
    </dgm:pt>
    <dgm:pt modelId="{75D393AC-4B1C-4EF1-A193-0BB003F4AD3F}">
      <dgm:prSet phldrT="[Text]"/>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b="1" dirty="0">
            <a:solidFill>
              <a:srgbClr val="C00000"/>
            </a:solidFill>
          </a:endParaRPr>
        </a:p>
      </dgm:t>
    </dgm:pt>
    <dgm:pt modelId="{EADD223E-2F65-4812-9A43-4AB931C5A197}" type="parTrans" cxnId="{6BB23C9E-810C-4C08-91F7-D959D86659A6}">
      <dgm:prSet/>
      <dgm:spPr/>
      <dgm:t>
        <a:bodyPr/>
        <a:lstStyle/>
        <a:p>
          <a:endParaRPr lang="en-US"/>
        </a:p>
      </dgm:t>
    </dgm:pt>
    <dgm:pt modelId="{D47F68BC-2766-4E79-BEDF-B673CA30BB95}" type="sibTrans" cxnId="{6BB23C9E-810C-4C08-91F7-D959D86659A6}">
      <dgm:prSet/>
      <dgm:spPr/>
      <dgm:t>
        <a:bodyPr/>
        <a:lstStyle/>
        <a:p>
          <a:endParaRPr lang="en-US"/>
        </a:p>
      </dgm:t>
    </dgm:pt>
    <dgm:pt modelId="{A66CC3CE-F9EE-4DA2-A2BD-A5C7E21E7DA2}">
      <dgm:prSet phldrT="[Text]"/>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US" b="1" dirty="0">
            <a:solidFill>
              <a:srgbClr val="FF0000"/>
            </a:solidFill>
          </a:endParaRPr>
        </a:p>
      </dgm:t>
    </dgm:pt>
    <dgm:pt modelId="{7F9352EC-4B26-4FAA-8512-ECE4635C18EF}" type="parTrans" cxnId="{C0ECB5BE-E1C9-4339-94EE-A3787ED45814}">
      <dgm:prSet/>
      <dgm:spPr/>
      <dgm:t>
        <a:bodyPr/>
        <a:lstStyle/>
        <a:p>
          <a:endParaRPr lang="en-US"/>
        </a:p>
      </dgm:t>
    </dgm:pt>
    <dgm:pt modelId="{62ABDF73-035B-41F0-8765-CA875E9D4F2B}" type="sibTrans" cxnId="{C0ECB5BE-E1C9-4339-94EE-A3787ED45814}">
      <dgm:prSet/>
      <dgm:spPr/>
      <dgm:t>
        <a:bodyPr/>
        <a:lstStyle/>
        <a:p>
          <a:endParaRPr lang="en-US"/>
        </a:p>
      </dgm:t>
    </dgm:pt>
    <dgm:pt modelId="{055ED13A-6626-43E3-9AB4-CA443F405F2D}">
      <dgm:prSet phldrT="[Text]">
        <dgm:style>
          <a:lnRef idx="1">
            <a:schemeClr val="accent2"/>
          </a:lnRef>
          <a:fillRef idx="3">
            <a:schemeClr val="accent2"/>
          </a:fillRef>
          <a:effectRef idx="2">
            <a:schemeClr val="accent2"/>
          </a:effectRef>
          <a:fontRef idx="minor">
            <a:schemeClr val="lt1"/>
          </a:fontRef>
        </dgm:style>
      </dgm:prSet>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t>
        <a:bodyPr/>
        <a:lstStyle/>
        <a:p>
          <a:endParaRPr lang="en-US" b="1" dirty="0">
            <a:solidFill>
              <a:srgbClr val="C00000"/>
            </a:solidFill>
          </a:endParaRPr>
        </a:p>
      </dgm:t>
    </dgm:pt>
    <dgm:pt modelId="{FE8251F7-8796-4CDC-813A-BAB2B07F30C6}" type="sibTrans" cxnId="{FDB0A02E-283E-4FEA-AAF5-4D28E773785F}">
      <dgm:prSet/>
      <dgm:spPr/>
      <dgm:t>
        <a:bodyPr/>
        <a:lstStyle/>
        <a:p>
          <a:endParaRPr lang="en-US"/>
        </a:p>
      </dgm:t>
    </dgm:pt>
    <dgm:pt modelId="{6CC4294A-7B0B-4CE9-ABD3-1B11A34FBDD1}" type="parTrans" cxnId="{FDB0A02E-283E-4FEA-AAF5-4D28E773785F}">
      <dgm:prSet/>
      <dgm:spPr/>
      <dgm:t>
        <a:bodyPr/>
        <a:lstStyle/>
        <a:p>
          <a:endParaRPr lang="en-US"/>
        </a:p>
      </dgm:t>
    </dgm:pt>
    <dgm:pt modelId="{6F319C62-F775-4630-9BA0-86C211AB9AA9}" type="pres">
      <dgm:prSet presAssocID="{9B2E615A-44C4-4115-8614-10B27E2C5898}" presName="diagram" presStyleCnt="0">
        <dgm:presLayoutVars>
          <dgm:dir/>
          <dgm:resizeHandles val="exact"/>
        </dgm:presLayoutVars>
      </dgm:prSet>
      <dgm:spPr/>
      <dgm:t>
        <a:bodyPr/>
        <a:lstStyle/>
        <a:p>
          <a:endParaRPr lang="en-US"/>
        </a:p>
      </dgm:t>
    </dgm:pt>
    <dgm:pt modelId="{8B122AB8-4A10-453A-B6D4-D92682768BBB}" type="pres">
      <dgm:prSet presAssocID="{055ED13A-6626-43E3-9AB4-CA443F405F2D}" presName="node" presStyleLbl="node1" presStyleIdx="0" presStyleCnt="4" custScaleX="135671" custScaleY="284632" custLinFactY="58059" custLinFactNeighborX="62488" custLinFactNeighborY="100000">
        <dgm:presLayoutVars>
          <dgm:bulletEnabled val="1"/>
        </dgm:presLayoutVars>
      </dgm:prSet>
      <dgm:spPr/>
      <dgm:t>
        <a:bodyPr/>
        <a:lstStyle/>
        <a:p>
          <a:endParaRPr lang="en-US"/>
        </a:p>
      </dgm:t>
    </dgm:pt>
    <dgm:pt modelId="{66C8F92E-7A68-42C5-AE0E-956FFF3D750A}" type="pres">
      <dgm:prSet presAssocID="{FE8251F7-8796-4CDC-813A-BAB2B07F30C6}" presName="sibTrans" presStyleCnt="0"/>
      <dgm:spPr/>
    </dgm:pt>
    <dgm:pt modelId="{F291E281-D896-441C-A0F9-53F159AB01A5}" type="pres">
      <dgm:prSet presAssocID="{25E43C03-984B-4EC0-95A8-29523C3FCD3C}" presName="node" presStyleLbl="node1" presStyleIdx="1" presStyleCnt="4" custScaleX="92444" custScaleY="239160" custLinFactNeighborX="51751" custLinFactNeighborY="40655">
        <dgm:presLayoutVars>
          <dgm:bulletEnabled val="1"/>
        </dgm:presLayoutVars>
      </dgm:prSet>
      <dgm:spPr/>
      <dgm:t>
        <a:bodyPr/>
        <a:lstStyle/>
        <a:p>
          <a:endParaRPr lang="en-US"/>
        </a:p>
      </dgm:t>
    </dgm:pt>
    <dgm:pt modelId="{12DF83A9-AB3E-4D48-95C5-E2DA4456D1C5}" type="pres">
      <dgm:prSet presAssocID="{93521EA4-75F8-4476-BC86-9ED7E2AE2C66}" presName="sibTrans" presStyleCnt="0"/>
      <dgm:spPr/>
    </dgm:pt>
    <dgm:pt modelId="{712737B2-C376-4269-A8DC-0A2CE121EF8B}" type="pres">
      <dgm:prSet presAssocID="{75D393AC-4B1C-4EF1-A193-0BB003F4AD3F}" presName="node" presStyleLbl="node1" presStyleIdx="2" presStyleCnt="4" custScaleX="124603" custScaleY="250710" custLinFactNeighborX="-59836" custLinFactNeighborY="-1201">
        <dgm:presLayoutVars>
          <dgm:bulletEnabled val="1"/>
        </dgm:presLayoutVars>
      </dgm:prSet>
      <dgm:spPr/>
      <dgm:t>
        <a:bodyPr/>
        <a:lstStyle/>
        <a:p>
          <a:endParaRPr lang="en-US"/>
        </a:p>
      </dgm:t>
    </dgm:pt>
    <dgm:pt modelId="{73908EC8-A3F9-46E8-BFDE-6D14D255588D}" type="pres">
      <dgm:prSet presAssocID="{D47F68BC-2766-4E79-BEDF-B673CA30BB95}" presName="sibTrans" presStyleCnt="0"/>
      <dgm:spPr/>
    </dgm:pt>
    <dgm:pt modelId="{AEDB3656-EEA2-4960-AD45-269C4F9E96D7}" type="pres">
      <dgm:prSet presAssocID="{A66CC3CE-F9EE-4DA2-A2BD-A5C7E21E7DA2}" presName="node" presStyleLbl="node1" presStyleIdx="3" presStyleCnt="4" custScaleX="94338" custScaleY="244233" custLinFactNeighborX="63406" custLinFactNeighborY="-1601">
        <dgm:presLayoutVars>
          <dgm:bulletEnabled val="1"/>
        </dgm:presLayoutVars>
      </dgm:prSet>
      <dgm:spPr/>
      <dgm:t>
        <a:bodyPr/>
        <a:lstStyle/>
        <a:p>
          <a:endParaRPr lang="en-US"/>
        </a:p>
      </dgm:t>
    </dgm:pt>
  </dgm:ptLst>
  <dgm:cxnLst>
    <dgm:cxn modelId="{0018797A-64E1-4ABF-AF90-9095C997F26E}" type="presOf" srcId="{055ED13A-6626-43E3-9AB4-CA443F405F2D}" destId="{8B122AB8-4A10-453A-B6D4-D92682768BBB}" srcOrd="0" destOrd="0" presId="urn:microsoft.com/office/officeart/2005/8/layout/default"/>
    <dgm:cxn modelId="{C0ECB5BE-E1C9-4339-94EE-A3787ED45814}" srcId="{9B2E615A-44C4-4115-8614-10B27E2C5898}" destId="{A66CC3CE-F9EE-4DA2-A2BD-A5C7E21E7DA2}" srcOrd="3" destOrd="0" parTransId="{7F9352EC-4B26-4FAA-8512-ECE4635C18EF}" sibTransId="{62ABDF73-035B-41F0-8765-CA875E9D4F2B}"/>
    <dgm:cxn modelId="{FDB0A02E-283E-4FEA-AAF5-4D28E773785F}" srcId="{9B2E615A-44C4-4115-8614-10B27E2C5898}" destId="{055ED13A-6626-43E3-9AB4-CA443F405F2D}" srcOrd="0" destOrd="0" parTransId="{6CC4294A-7B0B-4CE9-ABD3-1B11A34FBDD1}" sibTransId="{FE8251F7-8796-4CDC-813A-BAB2B07F30C6}"/>
    <dgm:cxn modelId="{6BB23C9E-810C-4C08-91F7-D959D86659A6}" srcId="{9B2E615A-44C4-4115-8614-10B27E2C5898}" destId="{75D393AC-4B1C-4EF1-A193-0BB003F4AD3F}" srcOrd="2" destOrd="0" parTransId="{EADD223E-2F65-4812-9A43-4AB931C5A197}" sibTransId="{D47F68BC-2766-4E79-BEDF-B673CA30BB95}"/>
    <dgm:cxn modelId="{8612BBFD-DDFE-4376-8BB9-8CA531F39EAD}" type="presOf" srcId="{9B2E615A-44C4-4115-8614-10B27E2C5898}" destId="{6F319C62-F775-4630-9BA0-86C211AB9AA9}" srcOrd="0" destOrd="0" presId="urn:microsoft.com/office/officeart/2005/8/layout/default"/>
    <dgm:cxn modelId="{76DBF40B-1A7C-483C-BD4F-49CEC0D9E53E}" type="presOf" srcId="{A66CC3CE-F9EE-4DA2-A2BD-A5C7E21E7DA2}" destId="{AEDB3656-EEA2-4960-AD45-269C4F9E96D7}" srcOrd="0" destOrd="0" presId="urn:microsoft.com/office/officeart/2005/8/layout/default"/>
    <dgm:cxn modelId="{9D0A1710-36BE-4DDD-BFD5-FCDB0EBCB889}" srcId="{9B2E615A-44C4-4115-8614-10B27E2C5898}" destId="{25E43C03-984B-4EC0-95A8-29523C3FCD3C}" srcOrd="1" destOrd="0" parTransId="{58271E14-D509-4FA6-B87E-8864722E66E9}" sibTransId="{93521EA4-75F8-4476-BC86-9ED7E2AE2C66}"/>
    <dgm:cxn modelId="{81B1DFA5-9368-484D-AD47-015954DAD799}" type="presOf" srcId="{25E43C03-984B-4EC0-95A8-29523C3FCD3C}" destId="{F291E281-D896-441C-A0F9-53F159AB01A5}" srcOrd="0" destOrd="0" presId="urn:microsoft.com/office/officeart/2005/8/layout/default"/>
    <dgm:cxn modelId="{00B09693-849F-4728-AF08-5C4FC6E66E56}" type="presOf" srcId="{75D393AC-4B1C-4EF1-A193-0BB003F4AD3F}" destId="{712737B2-C376-4269-A8DC-0A2CE121EF8B}" srcOrd="0" destOrd="0" presId="urn:microsoft.com/office/officeart/2005/8/layout/default"/>
    <dgm:cxn modelId="{6297D25D-3BC8-4D81-987F-49D5D97E4887}" type="presParOf" srcId="{6F319C62-F775-4630-9BA0-86C211AB9AA9}" destId="{8B122AB8-4A10-453A-B6D4-D92682768BBB}" srcOrd="0" destOrd="0" presId="urn:microsoft.com/office/officeart/2005/8/layout/default"/>
    <dgm:cxn modelId="{57DFAD52-6A73-4089-9383-5DB7CE484FD9}" type="presParOf" srcId="{6F319C62-F775-4630-9BA0-86C211AB9AA9}" destId="{66C8F92E-7A68-42C5-AE0E-956FFF3D750A}" srcOrd="1" destOrd="0" presId="urn:microsoft.com/office/officeart/2005/8/layout/default"/>
    <dgm:cxn modelId="{E235913E-A93B-4F23-8E17-DC8951E46367}" type="presParOf" srcId="{6F319C62-F775-4630-9BA0-86C211AB9AA9}" destId="{F291E281-D896-441C-A0F9-53F159AB01A5}" srcOrd="2" destOrd="0" presId="urn:microsoft.com/office/officeart/2005/8/layout/default"/>
    <dgm:cxn modelId="{A16EDB65-A167-4A69-999E-5D69104D2750}" type="presParOf" srcId="{6F319C62-F775-4630-9BA0-86C211AB9AA9}" destId="{12DF83A9-AB3E-4D48-95C5-E2DA4456D1C5}" srcOrd="3" destOrd="0" presId="urn:microsoft.com/office/officeart/2005/8/layout/default"/>
    <dgm:cxn modelId="{71FB9F13-224D-4545-A36B-0FE3530B204F}" type="presParOf" srcId="{6F319C62-F775-4630-9BA0-86C211AB9AA9}" destId="{712737B2-C376-4269-A8DC-0A2CE121EF8B}" srcOrd="4" destOrd="0" presId="urn:microsoft.com/office/officeart/2005/8/layout/default"/>
    <dgm:cxn modelId="{7DDE5EAE-2195-4A8D-A75A-3DD948339AFC}" type="presParOf" srcId="{6F319C62-F775-4630-9BA0-86C211AB9AA9}" destId="{73908EC8-A3F9-46E8-BFDE-6D14D255588D}" srcOrd="5" destOrd="0" presId="urn:microsoft.com/office/officeart/2005/8/layout/default"/>
    <dgm:cxn modelId="{08F4DA7C-B2E3-4A0D-AEA1-685255FF3AF2}" type="presParOf" srcId="{6F319C62-F775-4630-9BA0-86C211AB9AA9}" destId="{AEDB3656-EEA2-4960-AD45-269C4F9E96D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2E615A-44C4-4115-8614-10B27E2C5898}"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25E43C03-984B-4EC0-95A8-29523C3FCD3C}">
      <dgm:prSet phldrT="[Text]">
        <dgm:style>
          <a:lnRef idx="1">
            <a:schemeClr val="accent3"/>
          </a:lnRef>
          <a:fillRef idx="3">
            <a:schemeClr val="accent3"/>
          </a:fillRef>
          <a:effectRef idx="2">
            <a:schemeClr val="accent3"/>
          </a:effectRef>
          <a:fontRef idx="minor">
            <a:schemeClr val="lt1"/>
          </a:fontRef>
        </dgm:style>
      </dgm:prSet>
      <dgm:spPr>
        <a:blipFill dpi="0" rotWithShape="0">
          <a:blip xmlns:r="http://schemas.openxmlformats.org/officeDocument/2006/relationships" r:embed="rId1"/>
          <a:srcRect/>
          <a:stretch>
            <a:fillRect l="4583" t="9436" b="1"/>
          </a:stretch>
        </a:blipFill>
      </dgm:spPr>
      <dgm:t>
        <a:bodyPr/>
        <a:lstStyle/>
        <a:p>
          <a:endParaRPr lang="en-US" b="1" dirty="0">
            <a:solidFill>
              <a:srgbClr val="C00000"/>
            </a:solidFill>
          </a:endParaRPr>
        </a:p>
      </dgm:t>
    </dgm:pt>
    <dgm:pt modelId="{58271E14-D509-4FA6-B87E-8864722E66E9}" type="parTrans" cxnId="{9D0A1710-36BE-4DDD-BFD5-FCDB0EBCB889}">
      <dgm:prSet/>
      <dgm:spPr/>
      <dgm:t>
        <a:bodyPr/>
        <a:lstStyle/>
        <a:p>
          <a:endParaRPr lang="en-US"/>
        </a:p>
      </dgm:t>
    </dgm:pt>
    <dgm:pt modelId="{93521EA4-75F8-4476-BC86-9ED7E2AE2C66}" type="sibTrans" cxnId="{9D0A1710-36BE-4DDD-BFD5-FCDB0EBCB889}">
      <dgm:prSet/>
      <dgm:spPr/>
      <dgm:t>
        <a:bodyPr/>
        <a:lstStyle/>
        <a:p>
          <a:endParaRPr lang="en-US"/>
        </a:p>
      </dgm:t>
    </dgm:pt>
    <dgm:pt modelId="{055ED13A-6626-43E3-9AB4-CA443F405F2D}">
      <dgm:prSet phldrT="[Text]">
        <dgm:style>
          <a:lnRef idx="1">
            <a:schemeClr val="accent2"/>
          </a:lnRef>
          <a:fillRef idx="3">
            <a:schemeClr val="accent2"/>
          </a:fillRef>
          <a:effectRef idx="2">
            <a:schemeClr val="accent2"/>
          </a:effectRef>
          <a:fontRef idx="minor">
            <a:schemeClr val="lt1"/>
          </a:fontRef>
        </dgm:style>
      </dgm:prSet>
      <dgm:spPr>
        <a:blipFill rotWithShape="0">
          <a:blip xmlns:r="http://schemas.openxmlformats.org/officeDocument/2006/relationships" r:embed="rId2"/>
          <a:stretch>
            <a:fillRect/>
          </a:stretch>
        </a:blipFill>
      </dgm:spPr>
      <dgm:t>
        <a:bodyPr/>
        <a:lstStyle/>
        <a:p>
          <a:endParaRPr lang="en-US" b="1" dirty="0">
            <a:solidFill>
              <a:srgbClr val="C00000"/>
            </a:solidFill>
          </a:endParaRPr>
        </a:p>
      </dgm:t>
    </dgm:pt>
    <dgm:pt modelId="{FE8251F7-8796-4CDC-813A-BAB2B07F30C6}" type="sibTrans" cxnId="{FDB0A02E-283E-4FEA-AAF5-4D28E773785F}">
      <dgm:prSet/>
      <dgm:spPr/>
      <dgm:t>
        <a:bodyPr/>
        <a:lstStyle/>
        <a:p>
          <a:endParaRPr lang="en-US"/>
        </a:p>
      </dgm:t>
    </dgm:pt>
    <dgm:pt modelId="{6CC4294A-7B0B-4CE9-ABD3-1B11A34FBDD1}" type="parTrans" cxnId="{FDB0A02E-283E-4FEA-AAF5-4D28E773785F}">
      <dgm:prSet/>
      <dgm:spPr/>
      <dgm:t>
        <a:bodyPr/>
        <a:lstStyle/>
        <a:p>
          <a:endParaRPr lang="en-US"/>
        </a:p>
      </dgm:t>
    </dgm:pt>
    <dgm:pt modelId="{75D393AC-4B1C-4EF1-A193-0BB003F4AD3F}">
      <dgm:prSet phldrT="[Text]"/>
      <dgm:spPr>
        <a:blipFill rotWithShape="0">
          <a:blip xmlns:r="http://schemas.openxmlformats.org/officeDocument/2006/relationships" r:embed="rId3"/>
          <a:stretch>
            <a:fillRect/>
          </a:stretch>
        </a:blipFill>
      </dgm:spPr>
      <dgm:t>
        <a:bodyPr/>
        <a:lstStyle/>
        <a:p>
          <a:endParaRPr lang="en-US" b="1" dirty="0">
            <a:solidFill>
              <a:srgbClr val="C00000"/>
            </a:solidFill>
          </a:endParaRPr>
        </a:p>
      </dgm:t>
    </dgm:pt>
    <dgm:pt modelId="{D47F68BC-2766-4E79-BEDF-B673CA30BB95}" type="sibTrans" cxnId="{6BB23C9E-810C-4C08-91F7-D959D86659A6}">
      <dgm:prSet/>
      <dgm:spPr/>
      <dgm:t>
        <a:bodyPr/>
        <a:lstStyle/>
        <a:p>
          <a:endParaRPr lang="en-US"/>
        </a:p>
      </dgm:t>
    </dgm:pt>
    <dgm:pt modelId="{EADD223E-2F65-4812-9A43-4AB931C5A197}" type="parTrans" cxnId="{6BB23C9E-810C-4C08-91F7-D959D86659A6}">
      <dgm:prSet/>
      <dgm:spPr/>
      <dgm:t>
        <a:bodyPr/>
        <a:lstStyle/>
        <a:p>
          <a:endParaRPr lang="en-US"/>
        </a:p>
      </dgm:t>
    </dgm:pt>
    <dgm:pt modelId="{6F319C62-F775-4630-9BA0-86C211AB9AA9}" type="pres">
      <dgm:prSet presAssocID="{9B2E615A-44C4-4115-8614-10B27E2C5898}" presName="diagram" presStyleCnt="0">
        <dgm:presLayoutVars>
          <dgm:dir/>
          <dgm:resizeHandles val="exact"/>
        </dgm:presLayoutVars>
      </dgm:prSet>
      <dgm:spPr/>
      <dgm:t>
        <a:bodyPr/>
        <a:lstStyle/>
        <a:p>
          <a:endParaRPr lang="en-US"/>
        </a:p>
      </dgm:t>
    </dgm:pt>
    <dgm:pt modelId="{8B122AB8-4A10-453A-B6D4-D92682768BBB}" type="pres">
      <dgm:prSet presAssocID="{055ED13A-6626-43E3-9AB4-CA443F405F2D}" presName="node" presStyleLbl="node1" presStyleIdx="0" presStyleCnt="3" custScaleX="112396" custScaleY="150225" custLinFactNeighborX="23966" custLinFactNeighborY="50905">
        <dgm:presLayoutVars>
          <dgm:bulletEnabled val="1"/>
        </dgm:presLayoutVars>
      </dgm:prSet>
      <dgm:spPr/>
      <dgm:t>
        <a:bodyPr/>
        <a:lstStyle/>
        <a:p>
          <a:endParaRPr lang="en-US"/>
        </a:p>
      </dgm:t>
    </dgm:pt>
    <dgm:pt modelId="{66C8F92E-7A68-42C5-AE0E-956FFF3D750A}" type="pres">
      <dgm:prSet presAssocID="{FE8251F7-8796-4CDC-813A-BAB2B07F30C6}" presName="sibTrans" presStyleCnt="0"/>
      <dgm:spPr/>
    </dgm:pt>
    <dgm:pt modelId="{F291E281-D896-441C-A0F9-53F159AB01A5}" type="pres">
      <dgm:prSet presAssocID="{25E43C03-984B-4EC0-95A8-29523C3FCD3C}" presName="node" presStyleLbl="node1" presStyleIdx="1" presStyleCnt="3" custScaleX="41089" custScaleY="182841" custLinFactNeighborX="18749" custLinFactNeighborY="39139">
        <dgm:presLayoutVars>
          <dgm:bulletEnabled val="1"/>
        </dgm:presLayoutVars>
      </dgm:prSet>
      <dgm:spPr/>
      <dgm:t>
        <a:bodyPr/>
        <a:lstStyle/>
        <a:p>
          <a:endParaRPr lang="en-US"/>
        </a:p>
      </dgm:t>
    </dgm:pt>
    <dgm:pt modelId="{12DF83A9-AB3E-4D48-95C5-E2DA4456D1C5}" type="pres">
      <dgm:prSet presAssocID="{93521EA4-75F8-4476-BC86-9ED7E2AE2C66}" presName="sibTrans" presStyleCnt="0"/>
      <dgm:spPr/>
    </dgm:pt>
    <dgm:pt modelId="{712737B2-C376-4269-A8DC-0A2CE121EF8B}" type="pres">
      <dgm:prSet presAssocID="{75D393AC-4B1C-4EF1-A193-0BB003F4AD3F}" presName="node" presStyleLbl="node1" presStyleIdx="2" presStyleCnt="3" custScaleX="65732" custScaleY="73306" custLinFactNeighborX="-83721" custLinFactNeighborY="-28322">
        <dgm:presLayoutVars>
          <dgm:bulletEnabled val="1"/>
        </dgm:presLayoutVars>
      </dgm:prSet>
      <dgm:spPr/>
      <dgm:t>
        <a:bodyPr/>
        <a:lstStyle/>
        <a:p>
          <a:endParaRPr lang="en-US"/>
        </a:p>
      </dgm:t>
    </dgm:pt>
  </dgm:ptLst>
  <dgm:cxnLst>
    <dgm:cxn modelId="{FDB0A02E-283E-4FEA-AAF5-4D28E773785F}" srcId="{9B2E615A-44C4-4115-8614-10B27E2C5898}" destId="{055ED13A-6626-43E3-9AB4-CA443F405F2D}" srcOrd="0" destOrd="0" parTransId="{6CC4294A-7B0B-4CE9-ABD3-1B11A34FBDD1}" sibTransId="{FE8251F7-8796-4CDC-813A-BAB2B07F30C6}"/>
    <dgm:cxn modelId="{6BB23C9E-810C-4C08-91F7-D959D86659A6}" srcId="{9B2E615A-44C4-4115-8614-10B27E2C5898}" destId="{75D393AC-4B1C-4EF1-A193-0BB003F4AD3F}" srcOrd="2" destOrd="0" parTransId="{EADD223E-2F65-4812-9A43-4AB931C5A197}" sibTransId="{D47F68BC-2766-4E79-BEDF-B673CA30BB95}"/>
    <dgm:cxn modelId="{9D0A1710-36BE-4DDD-BFD5-FCDB0EBCB889}" srcId="{9B2E615A-44C4-4115-8614-10B27E2C5898}" destId="{25E43C03-984B-4EC0-95A8-29523C3FCD3C}" srcOrd="1" destOrd="0" parTransId="{58271E14-D509-4FA6-B87E-8864722E66E9}" sibTransId="{93521EA4-75F8-4476-BC86-9ED7E2AE2C66}"/>
    <dgm:cxn modelId="{427F6969-7F10-4603-82A0-84F231ECB7F8}" type="presOf" srcId="{055ED13A-6626-43E3-9AB4-CA443F405F2D}" destId="{8B122AB8-4A10-453A-B6D4-D92682768BBB}" srcOrd="0" destOrd="0" presId="urn:microsoft.com/office/officeart/2005/8/layout/default"/>
    <dgm:cxn modelId="{7D25D9CA-4EE4-4526-BC03-39CEB09BF927}" type="presOf" srcId="{25E43C03-984B-4EC0-95A8-29523C3FCD3C}" destId="{F291E281-D896-441C-A0F9-53F159AB01A5}" srcOrd="0" destOrd="0" presId="urn:microsoft.com/office/officeart/2005/8/layout/default"/>
    <dgm:cxn modelId="{84C4CE7D-E07C-4E34-87BC-F25DBEE605AF}" type="presOf" srcId="{9B2E615A-44C4-4115-8614-10B27E2C5898}" destId="{6F319C62-F775-4630-9BA0-86C211AB9AA9}" srcOrd="0" destOrd="0" presId="urn:microsoft.com/office/officeart/2005/8/layout/default"/>
    <dgm:cxn modelId="{6530FC9C-218E-4910-8AA6-0E8944ADBEAB}" type="presOf" srcId="{75D393AC-4B1C-4EF1-A193-0BB003F4AD3F}" destId="{712737B2-C376-4269-A8DC-0A2CE121EF8B}" srcOrd="0" destOrd="0" presId="urn:microsoft.com/office/officeart/2005/8/layout/default"/>
    <dgm:cxn modelId="{6AEC8B1A-0E5C-4D30-8322-9C301AEECD3A}" type="presParOf" srcId="{6F319C62-F775-4630-9BA0-86C211AB9AA9}" destId="{8B122AB8-4A10-453A-B6D4-D92682768BBB}" srcOrd="0" destOrd="0" presId="urn:microsoft.com/office/officeart/2005/8/layout/default"/>
    <dgm:cxn modelId="{D334E8BE-5976-45E0-8BC1-60B4D34F2F6D}" type="presParOf" srcId="{6F319C62-F775-4630-9BA0-86C211AB9AA9}" destId="{66C8F92E-7A68-42C5-AE0E-956FFF3D750A}" srcOrd="1" destOrd="0" presId="urn:microsoft.com/office/officeart/2005/8/layout/default"/>
    <dgm:cxn modelId="{C8EF1095-6570-4C74-9782-4FE35C4D1F91}" type="presParOf" srcId="{6F319C62-F775-4630-9BA0-86C211AB9AA9}" destId="{F291E281-D896-441C-A0F9-53F159AB01A5}" srcOrd="2" destOrd="0" presId="urn:microsoft.com/office/officeart/2005/8/layout/default"/>
    <dgm:cxn modelId="{75207A9E-CD44-46D7-A9A9-2661CB207C78}" type="presParOf" srcId="{6F319C62-F775-4630-9BA0-86C211AB9AA9}" destId="{12DF83A9-AB3E-4D48-95C5-E2DA4456D1C5}" srcOrd="3" destOrd="0" presId="urn:microsoft.com/office/officeart/2005/8/layout/default"/>
    <dgm:cxn modelId="{4941C7E7-280B-410B-A0C8-D7C00EA0759D}" type="presParOf" srcId="{6F319C62-F775-4630-9BA0-86C211AB9AA9}" destId="{712737B2-C376-4269-A8DC-0A2CE121EF8B}"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22AB8-4A10-453A-B6D4-D92682768BBB}">
      <dsp:nvSpPr>
        <dsp:cNvPr id="0" name=""/>
        <dsp:cNvSpPr/>
      </dsp:nvSpPr>
      <dsp:spPr>
        <a:xfrm>
          <a:off x="2386448" y="1943703"/>
          <a:ext cx="2774485" cy="3492451"/>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b="1" kern="1200" dirty="0">
            <a:solidFill>
              <a:srgbClr val="C00000"/>
            </a:solidFill>
          </a:endParaRPr>
        </a:p>
      </dsp:txBody>
      <dsp:txXfrm>
        <a:off x="2386448" y="1943703"/>
        <a:ext cx="2774485" cy="3492451"/>
      </dsp:txXfrm>
    </dsp:sp>
    <dsp:sp modelId="{F291E281-D896-441C-A0F9-53F159AB01A5}">
      <dsp:nvSpPr>
        <dsp:cNvPr id="0" name=""/>
        <dsp:cNvSpPr/>
      </dsp:nvSpPr>
      <dsp:spPr>
        <a:xfrm>
          <a:off x="5145861" y="782121"/>
          <a:ext cx="1890489" cy="2934507"/>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b="1" kern="1200" dirty="0">
            <a:solidFill>
              <a:srgbClr val="C00000"/>
            </a:solidFill>
          </a:endParaRPr>
        </a:p>
      </dsp:txBody>
      <dsp:txXfrm>
        <a:off x="5145861" y="782121"/>
        <a:ext cx="1890489" cy="2934507"/>
      </dsp:txXfrm>
    </dsp:sp>
    <dsp:sp modelId="{712737B2-C376-4269-A8DC-0A2CE121EF8B}">
      <dsp:nvSpPr>
        <dsp:cNvPr id="0" name=""/>
        <dsp:cNvSpPr/>
      </dsp:nvSpPr>
      <dsp:spPr>
        <a:xfrm>
          <a:off x="0" y="3686526"/>
          <a:ext cx="2548143" cy="3076226"/>
        </a:xfrm>
        <a:prstGeom prst="rect">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b="1" kern="1200" dirty="0">
            <a:solidFill>
              <a:srgbClr val="C00000"/>
            </a:solidFill>
          </a:endParaRPr>
        </a:p>
      </dsp:txBody>
      <dsp:txXfrm>
        <a:off x="0" y="3686526"/>
        <a:ext cx="2548143" cy="3076226"/>
      </dsp:txXfrm>
    </dsp:sp>
    <dsp:sp modelId="{AEDB3656-EEA2-4960-AD45-269C4F9E96D7}">
      <dsp:nvSpPr>
        <dsp:cNvPr id="0" name=""/>
        <dsp:cNvSpPr/>
      </dsp:nvSpPr>
      <dsp:spPr>
        <a:xfrm>
          <a:off x="5157378" y="3721355"/>
          <a:ext cx="1929221" cy="2996753"/>
        </a:xfrm>
        <a:prstGeom prst="rect">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b="1" kern="1200" dirty="0">
            <a:solidFill>
              <a:srgbClr val="FF0000"/>
            </a:solidFill>
          </a:endParaRPr>
        </a:p>
      </dsp:txBody>
      <dsp:txXfrm>
        <a:off x="5157378" y="3721355"/>
        <a:ext cx="1929221" cy="29967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122AB8-4A10-453A-B6D4-D92682768BBB}">
      <dsp:nvSpPr>
        <dsp:cNvPr id="0" name=""/>
        <dsp:cNvSpPr/>
      </dsp:nvSpPr>
      <dsp:spPr>
        <a:xfrm>
          <a:off x="1921595" y="1671349"/>
          <a:ext cx="4655294" cy="3733272"/>
        </a:xfrm>
        <a:prstGeom prst="rect">
          <a:avLst/>
        </a:prstGeom>
        <a:blipFill rotWithShape="0">
          <a:blip xmlns:r="http://schemas.openxmlformats.org/officeDocument/2006/relationships" r:embed="rId1"/>
          <a:stretch>
            <a:fillRect/>
          </a:stretch>
        </a:blipFill>
        <a:ln w="9525" cap="flat" cmpd="sng" algn="ctr">
          <a:solidFill>
            <a:schemeClr val="accent2">
              <a:shade val="95000"/>
              <a:satMod val="105000"/>
            </a:schemeClr>
          </a:solidFill>
          <a:prstDash val="solid"/>
        </a:ln>
        <a:effectLst>
          <a:outerShdw blurRad="40000" dist="23000" dir="5400000" rotWithShape="0">
            <a:srgbClr val="000000">
              <a:alpha val="35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b="1" kern="1200" dirty="0">
            <a:solidFill>
              <a:srgbClr val="C00000"/>
            </a:solidFill>
          </a:endParaRPr>
        </a:p>
      </dsp:txBody>
      <dsp:txXfrm>
        <a:off x="1921595" y="1671349"/>
        <a:ext cx="4655294" cy="3733272"/>
      </dsp:txXfrm>
    </dsp:sp>
    <dsp:sp modelId="{F291E281-D896-441C-A0F9-53F159AB01A5}">
      <dsp:nvSpPr>
        <dsp:cNvPr id="0" name=""/>
        <dsp:cNvSpPr/>
      </dsp:nvSpPr>
      <dsp:spPr>
        <a:xfrm>
          <a:off x="6774994" y="973676"/>
          <a:ext cx="1701852" cy="4543819"/>
        </a:xfrm>
        <a:prstGeom prst="rect">
          <a:avLst/>
        </a:prstGeom>
        <a:blipFill dpi="0" rotWithShape="0">
          <a:blip xmlns:r="http://schemas.openxmlformats.org/officeDocument/2006/relationships" r:embed="rId2"/>
          <a:srcRect/>
          <a:stretch>
            <a:fillRect l="4583" t="9436" b="1"/>
          </a:stretch>
        </a:blip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b="1" kern="1200" dirty="0">
            <a:solidFill>
              <a:srgbClr val="C00000"/>
            </a:solidFill>
          </a:endParaRPr>
        </a:p>
      </dsp:txBody>
      <dsp:txXfrm>
        <a:off x="6774994" y="973676"/>
        <a:ext cx="1701852" cy="4543819"/>
      </dsp:txXfrm>
    </dsp:sp>
    <dsp:sp modelId="{712737B2-C376-4269-A8DC-0A2CE121EF8B}">
      <dsp:nvSpPr>
        <dsp:cNvPr id="0" name=""/>
        <dsp:cNvSpPr/>
      </dsp:nvSpPr>
      <dsp:spPr>
        <a:xfrm>
          <a:off x="0" y="4255196"/>
          <a:ext cx="2722532" cy="1821742"/>
        </a:xfrm>
        <a:prstGeom prst="rect">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b="1" kern="1200" dirty="0">
            <a:solidFill>
              <a:srgbClr val="C00000"/>
            </a:solidFill>
          </a:endParaRPr>
        </a:p>
      </dsp:txBody>
      <dsp:txXfrm>
        <a:off x="0" y="4255196"/>
        <a:ext cx="2722532" cy="182174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3140AF-3C97-4BA5-8230-EA931A349C19}" type="datetimeFigureOut">
              <a:rPr lang="en-US" smtClean="0"/>
              <a:t>6/23/2015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C732C0-5DB4-42B4-99AB-86530AC09A94}" type="slidenum">
              <a:rPr lang="en-US" smtClean="0"/>
              <a:t>‹#›</a:t>
            </a:fld>
            <a:endParaRPr lang="en-US"/>
          </a:p>
        </p:txBody>
      </p:sp>
    </p:spTree>
    <p:extLst>
      <p:ext uri="{BB962C8B-B14F-4D97-AF65-F5344CB8AC3E}">
        <p14:creationId xmlns:p14="http://schemas.microsoft.com/office/powerpoint/2010/main" val="2910702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introduce</a:t>
            </a:r>
            <a:r>
              <a:rPr lang="en-US" baseline="0" dirty="0" smtClean="0"/>
              <a:t> the learners with two opposite words, the teacher can make the classroom environment bringing different images.</a:t>
            </a:r>
            <a:endParaRPr lang="en-US" dirty="0"/>
          </a:p>
        </p:txBody>
      </p:sp>
      <p:sp>
        <p:nvSpPr>
          <p:cNvPr id="4" name="Slide Number Placeholder 3"/>
          <p:cNvSpPr>
            <a:spLocks noGrp="1"/>
          </p:cNvSpPr>
          <p:nvPr>
            <p:ph type="sldNum" sz="quarter" idx="10"/>
          </p:nvPr>
        </p:nvSpPr>
        <p:spPr/>
        <p:txBody>
          <a:bodyPr/>
          <a:lstStyle/>
          <a:p>
            <a:fld id="{76C732C0-5DB4-42B4-99AB-86530AC09A94}" type="slidenum">
              <a:rPr lang="en-US" smtClean="0"/>
              <a:t>2</a:t>
            </a:fld>
            <a:endParaRPr lang="en-US"/>
          </a:p>
        </p:txBody>
      </p:sp>
    </p:spTree>
    <p:extLst>
      <p:ext uri="{BB962C8B-B14F-4D97-AF65-F5344CB8AC3E}">
        <p14:creationId xmlns:p14="http://schemas.microsoft.com/office/powerpoint/2010/main" val="2235550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 have used  2 black and white and </a:t>
            </a:r>
            <a:r>
              <a:rPr lang="en-US" dirty="0" err="1" smtClean="0"/>
              <a:t>colour</a:t>
            </a:r>
            <a:r>
              <a:rPr lang="en-US" dirty="0" smtClean="0"/>
              <a:t> pictures to introduce the learners with opposite meaning of a word.</a:t>
            </a:r>
            <a:endParaRPr lang="en-US" dirty="0"/>
          </a:p>
        </p:txBody>
      </p:sp>
      <p:sp>
        <p:nvSpPr>
          <p:cNvPr id="4" name="Slide Number Placeholder 3"/>
          <p:cNvSpPr>
            <a:spLocks noGrp="1"/>
          </p:cNvSpPr>
          <p:nvPr>
            <p:ph type="sldNum" sz="quarter" idx="10"/>
          </p:nvPr>
        </p:nvSpPr>
        <p:spPr/>
        <p:txBody>
          <a:bodyPr/>
          <a:lstStyle/>
          <a:p>
            <a:fld id="{76C732C0-5DB4-42B4-99AB-86530AC09A94}" type="slidenum">
              <a:rPr lang="en-US" smtClean="0"/>
              <a:t>3</a:t>
            </a:fld>
            <a:endParaRPr lang="en-US"/>
          </a:p>
        </p:txBody>
      </p:sp>
    </p:spTree>
    <p:extLst>
      <p:ext uri="{BB962C8B-B14F-4D97-AF65-F5344CB8AC3E}">
        <p14:creationId xmlns:p14="http://schemas.microsoft.com/office/powerpoint/2010/main" val="3296613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warm up session the teacher can present pictures to give them idea about a word which express the same meaning and an opposite word. Showing the picture the teacher can invite 2/2 students to describe the pictures using  the words carrying the same meaning and opposite meaning of the words. After that he/she can go for announcing the day’s topic.</a:t>
            </a:r>
            <a:endParaRPr lang="en-US" dirty="0"/>
          </a:p>
        </p:txBody>
      </p:sp>
      <p:sp>
        <p:nvSpPr>
          <p:cNvPr id="4" name="Slide Number Placeholder 3"/>
          <p:cNvSpPr>
            <a:spLocks noGrp="1"/>
          </p:cNvSpPr>
          <p:nvPr>
            <p:ph type="sldNum" sz="quarter" idx="10"/>
          </p:nvPr>
        </p:nvSpPr>
        <p:spPr/>
        <p:txBody>
          <a:bodyPr/>
          <a:lstStyle/>
          <a:p>
            <a:fld id="{76C732C0-5DB4-42B4-99AB-86530AC09A94}" type="slidenum">
              <a:rPr lang="en-US" smtClean="0"/>
              <a:t>4</a:t>
            </a:fld>
            <a:endParaRPr lang="en-US"/>
          </a:p>
        </p:txBody>
      </p:sp>
    </p:spTree>
    <p:extLst>
      <p:ext uri="{BB962C8B-B14F-4D97-AF65-F5344CB8AC3E}">
        <p14:creationId xmlns:p14="http://schemas.microsoft.com/office/powerpoint/2010/main" val="4162934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C732C0-5DB4-42B4-99AB-86530AC09A94}" type="slidenum">
              <a:rPr lang="en-US" smtClean="0"/>
              <a:t>5</a:t>
            </a:fld>
            <a:endParaRPr lang="en-US"/>
          </a:p>
        </p:txBody>
      </p:sp>
    </p:spTree>
    <p:extLst>
      <p:ext uri="{BB962C8B-B14F-4D97-AF65-F5344CB8AC3E}">
        <p14:creationId xmlns:p14="http://schemas.microsoft.com/office/powerpoint/2010/main" val="1859363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learners will be invited to the board to write sentences with obey  and  disobey</a:t>
            </a:r>
            <a:r>
              <a:rPr lang="en-US" baseline="0" dirty="0" smtClean="0"/>
              <a:t> boring and dull.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a:t>
            </a:r>
            <a:endParaRPr lang="en-US" dirty="0" smtClean="0"/>
          </a:p>
          <a:p>
            <a:endParaRPr lang="en-US" dirty="0"/>
          </a:p>
        </p:txBody>
      </p:sp>
      <p:sp>
        <p:nvSpPr>
          <p:cNvPr id="4" name="Slide Number Placeholder 3"/>
          <p:cNvSpPr>
            <a:spLocks noGrp="1"/>
          </p:cNvSpPr>
          <p:nvPr>
            <p:ph type="sldNum" sz="quarter" idx="10"/>
          </p:nvPr>
        </p:nvSpPr>
        <p:spPr/>
        <p:txBody>
          <a:bodyPr/>
          <a:lstStyle/>
          <a:p>
            <a:fld id="{76C732C0-5DB4-42B4-99AB-86530AC09A94}" type="slidenum">
              <a:rPr lang="en-US" smtClean="0"/>
              <a:t>7</a:t>
            </a:fld>
            <a:endParaRPr lang="en-US"/>
          </a:p>
        </p:txBody>
      </p:sp>
    </p:spTree>
    <p:extLst>
      <p:ext uri="{BB962C8B-B14F-4D97-AF65-F5344CB8AC3E}">
        <p14:creationId xmlns:p14="http://schemas.microsoft.com/office/powerpoint/2010/main" val="1728847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learners will be asked for reading the text</a:t>
            </a:r>
          </a:p>
          <a:p>
            <a:r>
              <a:rPr lang="en-US" sz="1200" dirty="0" smtClean="0"/>
              <a:t>  to  do the following activities given in the next slides. .</a:t>
            </a:r>
          </a:p>
          <a:p>
            <a:endParaRPr lang="en-US" dirty="0"/>
          </a:p>
        </p:txBody>
      </p:sp>
      <p:sp>
        <p:nvSpPr>
          <p:cNvPr id="4" name="Slide Number Placeholder 3"/>
          <p:cNvSpPr>
            <a:spLocks noGrp="1"/>
          </p:cNvSpPr>
          <p:nvPr>
            <p:ph type="sldNum" sz="quarter" idx="10"/>
          </p:nvPr>
        </p:nvSpPr>
        <p:spPr/>
        <p:txBody>
          <a:bodyPr/>
          <a:lstStyle/>
          <a:p>
            <a:fld id="{76C732C0-5DB4-42B4-99AB-86530AC09A94}" type="slidenum">
              <a:rPr lang="en-US" smtClean="0"/>
              <a:t>8</a:t>
            </a:fld>
            <a:endParaRPr lang="en-US"/>
          </a:p>
        </p:txBody>
      </p:sp>
    </p:spTree>
    <p:extLst>
      <p:ext uri="{BB962C8B-B14F-4D97-AF65-F5344CB8AC3E}">
        <p14:creationId xmlns:p14="http://schemas.microsoft.com/office/powerpoint/2010/main" val="1208476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teacher </a:t>
            </a:r>
            <a:endParaRPr lang="en-US" dirty="0"/>
          </a:p>
        </p:txBody>
      </p:sp>
      <p:sp>
        <p:nvSpPr>
          <p:cNvPr id="4" name="Slide Number Placeholder 3"/>
          <p:cNvSpPr>
            <a:spLocks noGrp="1"/>
          </p:cNvSpPr>
          <p:nvPr>
            <p:ph type="sldNum" sz="quarter" idx="10"/>
          </p:nvPr>
        </p:nvSpPr>
        <p:spPr/>
        <p:txBody>
          <a:bodyPr/>
          <a:lstStyle/>
          <a:p>
            <a:fld id="{76C732C0-5DB4-42B4-99AB-86530AC09A94}" type="slidenum">
              <a:rPr lang="en-US" smtClean="0"/>
              <a:t>9</a:t>
            </a:fld>
            <a:endParaRPr lang="en-US"/>
          </a:p>
        </p:txBody>
      </p:sp>
    </p:spTree>
    <p:extLst>
      <p:ext uri="{BB962C8B-B14F-4D97-AF65-F5344CB8AC3E}">
        <p14:creationId xmlns:p14="http://schemas.microsoft.com/office/powerpoint/2010/main" val="2185920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C732C0-5DB4-42B4-99AB-86530AC09A94}" type="slidenum">
              <a:rPr lang="en-US" smtClean="0"/>
              <a:t>11</a:t>
            </a:fld>
            <a:endParaRPr lang="en-US" dirty="0"/>
          </a:p>
        </p:txBody>
      </p:sp>
    </p:spTree>
    <p:extLst>
      <p:ext uri="{BB962C8B-B14F-4D97-AF65-F5344CB8AC3E}">
        <p14:creationId xmlns:p14="http://schemas.microsoft.com/office/powerpoint/2010/main" val="4226828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C732C0-5DB4-42B4-99AB-86530AC09A94}" type="slidenum">
              <a:rPr lang="en-US" smtClean="0"/>
              <a:t>12</a:t>
            </a:fld>
            <a:endParaRPr lang="en-US" dirty="0"/>
          </a:p>
        </p:txBody>
      </p:sp>
    </p:spTree>
    <p:extLst>
      <p:ext uri="{BB962C8B-B14F-4D97-AF65-F5344CB8AC3E}">
        <p14:creationId xmlns:p14="http://schemas.microsoft.com/office/powerpoint/2010/main" val="236963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CBDD03-470B-48C5-88ED-85215994CFF1}" type="datetimeFigureOut">
              <a:rPr lang="en-US" smtClean="0"/>
              <a:t>6/23/2015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350DE-6950-490A-B167-0ED3B126284B}" type="slidenum">
              <a:rPr lang="en-US" smtClean="0"/>
              <a:t>‹#›</a:t>
            </a:fld>
            <a:endParaRPr lang="en-US"/>
          </a:p>
        </p:txBody>
      </p:sp>
    </p:spTree>
    <p:extLst>
      <p:ext uri="{BB962C8B-B14F-4D97-AF65-F5344CB8AC3E}">
        <p14:creationId xmlns:p14="http://schemas.microsoft.com/office/powerpoint/2010/main" val="1852753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BDD03-470B-48C5-88ED-85215994CFF1}" type="datetimeFigureOut">
              <a:rPr lang="en-US" smtClean="0"/>
              <a:t>6/23/2015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350DE-6950-490A-B167-0ED3B126284B}" type="slidenum">
              <a:rPr lang="en-US" smtClean="0"/>
              <a:t>‹#›</a:t>
            </a:fld>
            <a:endParaRPr lang="en-US"/>
          </a:p>
        </p:txBody>
      </p:sp>
    </p:spTree>
    <p:extLst>
      <p:ext uri="{BB962C8B-B14F-4D97-AF65-F5344CB8AC3E}">
        <p14:creationId xmlns:p14="http://schemas.microsoft.com/office/powerpoint/2010/main" val="23222502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BDD03-470B-48C5-88ED-85215994CFF1}" type="datetimeFigureOut">
              <a:rPr lang="en-US" smtClean="0"/>
              <a:t>6/23/2015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350DE-6950-490A-B167-0ED3B126284B}" type="slidenum">
              <a:rPr lang="en-US" smtClean="0"/>
              <a:t>‹#›</a:t>
            </a:fld>
            <a:endParaRPr lang="en-US"/>
          </a:p>
        </p:txBody>
      </p:sp>
    </p:spTree>
    <p:extLst>
      <p:ext uri="{BB962C8B-B14F-4D97-AF65-F5344CB8AC3E}">
        <p14:creationId xmlns:p14="http://schemas.microsoft.com/office/powerpoint/2010/main" val="26734043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CBDD03-470B-48C5-88ED-85215994CFF1}" type="datetimeFigureOut">
              <a:rPr lang="en-US" smtClean="0"/>
              <a:t>6/23/2015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350DE-6950-490A-B167-0ED3B126284B}" type="slidenum">
              <a:rPr lang="en-US" smtClean="0"/>
              <a:t>‹#›</a:t>
            </a:fld>
            <a:endParaRPr lang="en-US"/>
          </a:p>
        </p:txBody>
      </p:sp>
    </p:spTree>
    <p:extLst>
      <p:ext uri="{BB962C8B-B14F-4D97-AF65-F5344CB8AC3E}">
        <p14:creationId xmlns:p14="http://schemas.microsoft.com/office/powerpoint/2010/main" val="8796300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CBDD03-470B-48C5-88ED-85215994CFF1}" type="datetimeFigureOut">
              <a:rPr lang="en-US" smtClean="0"/>
              <a:t>6/23/2015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350DE-6950-490A-B167-0ED3B126284B}" type="slidenum">
              <a:rPr lang="en-US" smtClean="0"/>
              <a:t>‹#›</a:t>
            </a:fld>
            <a:endParaRPr lang="en-US"/>
          </a:p>
        </p:txBody>
      </p:sp>
    </p:spTree>
    <p:extLst>
      <p:ext uri="{BB962C8B-B14F-4D97-AF65-F5344CB8AC3E}">
        <p14:creationId xmlns:p14="http://schemas.microsoft.com/office/powerpoint/2010/main" val="5689206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CBDD03-470B-48C5-88ED-85215994CFF1}" type="datetimeFigureOut">
              <a:rPr lang="en-US" smtClean="0"/>
              <a:t>6/23/2015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350DE-6950-490A-B167-0ED3B126284B}" type="slidenum">
              <a:rPr lang="en-US" smtClean="0"/>
              <a:t>‹#›</a:t>
            </a:fld>
            <a:endParaRPr lang="en-US"/>
          </a:p>
        </p:txBody>
      </p:sp>
    </p:spTree>
    <p:extLst>
      <p:ext uri="{BB962C8B-B14F-4D97-AF65-F5344CB8AC3E}">
        <p14:creationId xmlns:p14="http://schemas.microsoft.com/office/powerpoint/2010/main" val="378070343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CBDD03-470B-48C5-88ED-85215994CFF1}" type="datetimeFigureOut">
              <a:rPr lang="en-US" smtClean="0"/>
              <a:t>6/23/2015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D350DE-6950-490A-B167-0ED3B126284B}" type="slidenum">
              <a:rPr lang="en-US" smtClean="0"/>
              <a:t>‹#›</a:t>
            </a:fld>
            <a:endParaRPr lang="en-US"/>
          </a:p>
        </p:txBody>
      </p:sp>
    </p:spTree>
    <p:extLst>
      <p:ext uri="{BB962C8B-B14F-4D97-AF65-F5344CB8AC3E}">
        <p14:creationId xmlns:p14="http://schemas.microsoft.com/office/powerpoint/2010/main" val="39076192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CBDD03-470B-48C5-88ED-85215994CFF1}" type="datetimeFigureOut">
              <a:rPr lang="en-US" smtClean="0"/>
              <a:t>6/23/2015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D350DE-6950-490A-B167-0ED3B126284B}" type="slidenum">
              <a:rPr lang="en-US" smtClean="0"/>
              <a:t>‹#›</a:t>
            </a:fld>
            <a:endParaRPr lang="en-US"/>
          </a:p>
        </p:txBody>
      </p:sp>
    </p:spTree>
    <p:extLst>
      <p:ext uri="{BB962C8B-B14F-4D97-AF65-F5344CB8AC3E}">
        <p14:creationId xmlns:p14="http://schemas.microsoft.com/office/powerpoint/2010/main" val="5333490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CBDD03-470B-48C5-88ED-85215994CFF1}" type="datetimeFigureOut">
              <a:rPr lang="en-US" smtClean="0"/>
              <a:t>6/23/2015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D350DE-6950-490A-B167-0ED3B126284B}" type="slidenum">
              <a:rPr lang="en-US" smtClean="0"/>
              <a:t>‹#›</a:t>
            </a:fld>
            <a:endParaRPr lang="en-US"/>
          </a:p>
        </p:txBody>
      </p:sp>
    </p:spTree>
    <p:extLst>
      <p:ext uri="{BB962C8B-B14F-4D97-AF65-F5344CB8AC3E}">
        <p14:creationId xmlns:p14="http://schemas.microsoft.com/office/powerpoint/2010/main" val="2763256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CBDD03-470B-48C5-88ED-85215994CFF1}" type="datetimeFigureOut">
              <a:rPr lang="en-US" smtClean="0"/>
              <a:t>6/23/2015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350DE-6950-490A-B167-0ED3B126284B}" type="slidenum">
              <a:rPr lang="en-US" smtClean="0"/>
              <a:t>‹#›</a:t>
            </a:fld>
            <a:endParaRPr lang="en-US"/>
          </a:p>
        </p:txBody>
      </p:sp>
    </p:spTree>
    <p:extLst>
      <p:ext uri="{BB962C8B-B14F-4D97-AF65-F5344CB8AC3E}">
        <p14:creationId xmlns:p14="http://schemas.microsoft.com/office/powerpoint/2010/main" val="29043732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CBDD03-470B-48C5-88ED-85215994CFF1}" type="datetimeFigureOut">
              <a:rPr lang="en-US" smtClean="0"/>
              <a:t>6/23/2015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350DE-6950-490A-B167-0ED3B126284B}" type="slidenum">
              <a:rPr lang="en-US" smtClean="0"/>
              <a:t>‹#›</a:t>
            </a:fld>
            <a:endParaRPr lang="en-US"/>
          </a:p>
        </p:txBody>
      </p:sp>
    </p:spTree>
    <p:extLst>
      <p:ext uri="{BB962C8B-B14F-4D97-AF65-F5344CB8AC3E}">
        <p14:creationId xmlns:p14="http://schemas.microsoft.com/office/powerpoint/2010/main" val="24032421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CBDD03-470B-48C5-88ED-85215994CFF1}" type="datetimeFigureOut">
              <a:rPr lang="en-US" smtClean="0"/>
              <a:t>6/23/2015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350DE-6950-490A-B167-0ED3B126284B}" type="slidenum">
              <a:rPr lang="en-US" smtClean="0"/>
              <a:t>‹#›</a:t>
            </a:fld>
            <a:endParaRPr lang="en-US"/>
          </a:p>
        </p:txBody>
      </p:sp>
    </p:spTree>
    <p:extLst>
      <p:ext uri="{BB962C8B-B14F-4D97-AF65-F5344CB8AC3E}">
        <p14:creationId xmlns:p14="http://schemas.microsoft.com/office/powerpoint/2010/main" val="3683277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jpeg"/><Relationship Id="rId3" Type="http://schemas.openxmlformats.org/officeDocument/2006/relationships/image" Target="../media/image27.jp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jp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jpeg"/><Relationship Id="rId14"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jpeg"/><Relationship Id="rId5" Type="http://schemas.openxmlformats.org/officeDocument/2006/relationships/image" Target="../media/image41.png"/><Relationship Id="rId10" Type="http://schemas.openxmlformats.org/officeDocument/2006/relationships/image" Target="../media/image46.jpeg"/><Relationship Id="rId4" Type="http://schemas.openxmlformats.org/officeDocument/2006/relationships/image" Target="../media/image40.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3.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jpeg"/><Relationship Id="rId16"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5" Type="http://schemas.openxmlformats.org/officeDocument/2006/relationships/image" Target="../media/image6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png"/><Relationship Id="rId14" Type="http://schemas.openxmlformats.org/officeDocument/2006/relationships/image" Target="../media/image66.jpeg"/></Relationships>
</file>

<file path=ppt/slides/_rels/slide15.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Layout" Target="../diagrams/layout2.xml"/><Relationship Id="rId7" Type="http://schemas.openxmlformats.org/officeDocument/2006/relationships/image" Target="../media/image70.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00200"/>
            <a:ext cx="7164665"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125550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6200"/>
            <a:ext cx="9064717" cy="1323439"/>
          </a:xfrm>
          <a:prstGeom prst="rect">
            <a:avLst/>
          </a:prstGeom>
          <a:noFill/>
        </p:spPr>
        <p:txBody>
          <a:bodyPr wrap="square" rtlCol="0">
            <a:spAutoFit/>
          </a:bodyPr>
          <a:lstStyle/>
          <a:p>
            <a:r>
              <a:rPr lang="en-US" sz="4000" dirty="0"/>
              <a:t>D , E </a:t>
            </a:r>
            <a:r>
              <a:rPr lang="en-US" sz="4000" dirty="0" smtClean="0"/>
              <a:t>(PAIR WORK): </a:t>
            </a:r>
            <a:r>
              <a:rPr lang="en-US" sz="2000" dirty="0" smtClean="0"/>
              <a:t>: Find the synonyms and antonyms of the words in the dictionary page in lesson  3.</a:t>
            </a:r>
          </a:p>
          <a:p>
            <a:r>
              <a:rPr lang="en-US" sz="2000" dirty="0" smtClean="0"/>
              <a:t>fit, fitted, fitting</a:t>
            </a:r>
            <a:endParaRPr lang="en-US" sz="2000" dirty="0"/>
          </a:p>
        </p:txBody>
      </p:sp>
      <p:sp>
        <p:nvSpPr>
          <p:cNvPr id="4" name="Rectangle 3"/>
          <p:cNvSpPr/>
          <p:nvPr/>
        </p:nvSpPr>
        <p:spPr>
          <a:xfrm>
            <a:off x="-152400" y="-66797830"/>
            <a:ext cx="4572000" cy="34994195"/>
          </a:xfrm>
          <a:prstGeom prst="rect">
            <a:avLst/>
          </a:prstGeom>
        </p:spPr>
        <p:txBody>
          <a:bodyPr>
            <a:spAutoFit/>
          </a:bodyPr>
          <a:lstStyle/>
          <a:p>
            <a:endParaRPr lang="en-US" dirty="0"/>
          </a:p>
          <a:p>
            <a:r>
              <a:rPr lang="en-US" dirty="0"/>
              <a:t>    Synonyms</a:t>
            </a:r>
          </a:p>
          <a:p>
            <a:r>
              <a:rPr lang="en-US" dirty="0"/>
              <a:t>    Examples</a:t>
            </a:r>
          </a:p>
          <a:p>
            <a:r>
              <a:rPr lang="en-US" dirty="0"/>
              <a:t>    Word Origin</a:t>
            </a:r>
          </a:p>
          <a:p>
            <a:endParaRPr lang="en-US" dirty="0"/>
          </a:p>
          <a:p>
            <a:r>
              <a:rPr lang="en-US" dirty="0"/>
              <a:t>adjective, fitter, fittest.</a:t>
            </a:r>
          </a:p>
          <a:p>
            <a:r>
              <a:rPr lang="en-US" dirty="0"/>
              <a:t>1.</a:t>
            </a:r>
          </a:p>
          <a:p>
            <a:r>
              <a:rPr lang="en-US" dirty="0"/>
              <a:t>adapted or suited; appropriate:</a:t>
            </a:r>
          </a:p>
          <a:p>
            <a:r>
              <a:rPr lang="en-US" dirty="0"/>
              <a:t>This water isn't fit for drinking. A long-necked giraffe is fit for browsing treetops.</a:t>
            </a:r>
          </a:p>
          <a:p>
            <a:r>
              <a:rPr lang="en-US" dirty="0"/>
              <a:t>2.</a:t>
            </a:r>
          </a:p>
          <a:p>
            <a:r>
              <a:rPr lang="en-US" dirty="0"/>
              <a:t>proper or becoming:</a:t>
            </a:r>
          </a:p>
          <a:p>
            <a:r>
              <a:rPr lang="en-US" dirty="0"/>
              <a:t>fit behavior.</a:t>
            </a:r>
          </a:p>
          <a:p>
            <a:r>
              <a:rPr lang="en-US" dirty="0"/>
              <a:t>3.</a:t>
            </a:r>
          </a:p>
          <a:p>
            <a:r>
              <a:rPr lang="en-US" dirty="0"/>
              <a:t>qualified or competent, as for an office or function:</a:t>
            </a:r>
          </a:p>
          <a:p>
            <a:r>
              <a:rPr lang="en-US" dirty="0"/>
              <a:t>a fit candidate.</a:t>
            </a:r>
          </a:p>
          <a:p>
            <a:r>
              <a:rPr lang="en-US" dirty="0"/>
              <a:t>4.</a:t>
            </a:r>
          </a:p>
          <a:p>
            <a:r>
              <a:rPr lang="en-US" dirty="0"/>
              <a:t>prepared or ready:</a:t>
            </a:r>
          </a:p>
          <a:p>
            <a:r>
              <a:rPr lang="en-US" dirty="0"/>
              <a:t>crops fit for gathering.</a:t>
            </a:r>
          </a:p>
          <a:p>
            <a:r>
              <a:rPr lang="en-US" dirty="0"/>
              <a:t>5.</a:t>
            </a:r>
          </a:p>
          <a:p>
            <a:r>
              <a:rPr lang="en-US" dirty="0"/>
              <a:t>in good physical condition; in good health:</a:t>
            </a:r>
          </a:p>
          <a:p>
            <a:r>
              <a:rPr lang="en-US" dirty="0"/>
              <a:t>He's fit for the race.</a:t>
            </a:r>
          </a:p>
          <a:p>
            <a:r>
              <a:rPr lang="en-US" dirty="0"/>
              <a:t>6.</a:t>
            </a:r>
          </a:p>
          <a:p>
            <a:r>
              <a:rPr lang="en-US" dirty="0"/>
              <a:t>Biology.</a:t>
            </a:r>
          </a:p>
          <a:p>
            <a:endParaRPr lang="en-US" dirty="0"/>
          </a:p>
          <a:p>
            <a:r>
              <a:rPr lang="en-US" dirty="0"/>
              <a:t>    being adapted to the prevailing conditions and producing offspring that survive to reproductive age.</a:t>
            </a:r>
          </a:p>
          <a:p>
            <a:r>
              <a:rPr lang="en-US" dirty="0"/>
              <a:t>    contributing genetic information to the gene pool of the next generation.</a:t>
            </a:r>
          </a:p>
          <a:p>
            <a:r>
              <a:rPr lang="en-US" dirty="0"/>
              <a:t>    (of a population) maintaining or increasing the group's numbers in the environment.</a:t>
            </a:r>
          </a:p>
          <a:p>
            <a:endParaRPr lang="en-US" dirty="0"/>
          </a:p>
          <a:p>
            <a:r>
              <a:rPr lang="en-US" dirty="0"/>
              <a:t>verb (used with object), fitted or fit, fitting.</a:t>
            </a:r>
          </a:p>
          <a:p>
            <a:r>
              <a:rPr lang="en-US" dirty="0"/>
              <a:t>7.</a:t>
            </a:r>
          </a:p>
          <a:p>
            <a:r>
              <a:rPr lang="en-US" dirty="0"/>
              <a:t>to be adapted to or suitable for (a purpose, object, occasion, etc.).</a:t>
            </a:r>
          </a:p>
          <a:p>
            <a:r>
              <a:rPr lang="en-US" dirty="0"/>
              <a:t>8.</a:t>
            </a:r>
          </a:p>
          <a:p>
            <a:r>
              <a:rPr lang="en-US" dirty="0"/>
              <a:t>to be proper or becoming for.</a:t>
            </a:r>
          </a:p>
          <a:p>
            <a:r>
              <a:rPr lang="en-US" dirty="0"/>
              <a:t>9.</a:t>
            </a:r>
          </a:p>
          <a:p>
            <a:r>
              <a:rPr lang="en-US" dirty="0"/>
              <a:t>to be of the right size or shape for:</a:t>
            </a:r>
          </a:p>
          <a:p>
            <a:r>
              <a:rPr lang="en-US" dirty="0"/>
              <a:t>The dress fitted her perfectly.</a:t>
            </a:r>
          </a:p>
          <a:p>
            <a:r>
              <a:rPr lang="en-US" dirty="0"/>
              <a:t>10.</a:t>
            </a:r>
          </a:p>
          <a:p>
            <a:r>
              <a:rPr lang="en-US" dirty="0"/>
              <a:t>to adjust or make conform:</a:t>
            </a:r>
          </a:p>
          <a:p>
            <a:r>
              <a:rPr lang="en-US" dirty="0"/>
              <a:t>to fit a ring to the finger.</a:t>
            </a:r>
          </a:p>
          <a:p>
            <a:r>
              <a:rPr lang="en-US" dirty="0"/>
              <a:t>11.</a:t>
            </a:r>
          </a:p>
          <a:p>
            <a:r>
              <a:rPr lang="en-US" dirty="0"/>
              <a:t>to make qualified or competent:</a:t>
            </a:r>
          </a:p>
          <a:p>
            <a:r>
              <a:rPr lang="en-US" dirty="0"/>
              <a:t>qualities that fit one for leadership.</a:t>
            </a:r>
          </a:p>
          <a:p>
            <a:r>
              <a:rPr lang="en-US" dirty="0"/>
              <a:t>12.</a:t>
            </a:r>
          </a:p>
          <a:p>
            <a:r>
              <a:rPr lang="en-US" dirty="0"/>
              <a:t>to prepare:</a:t>
            </a:r>
          </a:p>
          <a:p>
            <a:r>
              <a:rPr lang="en-US" dirty="0"/>
              <a:t>This school fits students for college.</a:t>
            </a:r>
          </a:p>
          <a:p>
            <a:r>
              <a:rPr lang="en-US" dirty="0"/>
              <a:t>13.</a:t>
            </a:r>
          </a:p>
          <a:p>
            <a:r>
              <a:rPr lang="en-US" dirty="0"/>
              <a:t>to put with precise placement or adjustment:</a:t>
            </a:r>
          </a:p>
          <a:p>
            <a:r>
              <a:rPr lang="en-US" dirty="0"/>
              <a:t>He fitted the picture into the frame.</a:t>
            </a:r>
          </a:p>
          <a:p>
            <a:r>
              <a:rPr lang="en-US" dirty="0"/>
              <a:t>verb (used without object), fitted or fit, fitting.</a:t>
            </a:r>
          </a:p>
          <a:p>
            <a:r>
              <a:rPr lang="en-US" dirty="0"/>
              <a:t>15.</a:t>
            </a:r>
          </a:p>
          <a:p>
            <a:r>
              <a:rPr lang="en-US" dirty="0"/>
              <a:t>to be suitable or proper.</a:t>
            </a:r>
          </a:p>
          <a:p>
            <a:r>
              <a:rPr lang="en-US" dirty="0"/>
              <a:t>16.</a:t>
            </a:r>
          </a:p>
          <a:p>
            <a:r>
              <a:rPr lang="en-US" dirty="0"/>
              <a:t>to be of the right size or shape, as a garment for the wearer or any object or part for a thing to which it is applied:</a:t>
            </a:r>
          </a:p>
          <a:p>
            <a:r>
              <a:rPr lang="en-US" dirty="0"/>
              <a:t>The shoes fit.</a:t>
            </a:r>
          </a:p>
          <a:p>
            <a:r>
              <a:rPr lang="en-US" dirty="0"/>
              <a:t>noun</a:t>
            </a:r>
          </a:p>
          <a:p>
            <a:r>
              <a:rPr lang="en-US" dirty="0"/>
              <a:t>17.</a:t>
            </a:r>
          </a:p>
          <a:p>
            <a:r>
              <a:rPr lang="en-US" dirty="0"/>
              <a:t>the manner in which a thing fits:</a:t>
            </a:r>
          </a:p>
          <a:p>
            <a:r>
              <a:rPr lang="en-US" dirty="0"/>
              <a:t>The fit was perfect.</a:t>
            </a:r>
          </a:p>
          <a:p>
            <a:r>
              <a:rPr lang="en-US" dirty="0"/>
              <a:t>18.</a:t>
            </a:r>
          </a:p>
          <a:p>
            <a:r>
              <a:rPr lang="en-US" dirty="0"/>
              <a:t>something that fits:</a:t>
            </a:r>
          </a:p>
          <a:p>
            <a:r>
              <a:rPr lang="en-US" dirty="0"/>
              <a:t>The coat is a poor fit.</a:t>
            </a:r>
          </a:p>
          <a:p>
            <a:r>
              <a:rPr lang="en-US" dirty="0"/>
              <a:t>19.</a:t>
            </a:r>
          </a:p>
          <a:p>
            <a:r>
              <a:rPr lang="en-US" dirty="0"/>
              <a:t>the process of fitting.</a:t>
            </a:r>
          </a:p>
          <a:p>
            <a:r>
              <a:rPr lang="en-US" dirty="0"/>
              <a:t>Verb phrases</a:t>
            </a:r>
          </a:p>
          <a:p>
            <a:r>
              <a:rPr lang="en-US" dirty="0"/>
              <a:t>20.</a:t>
            </a:r>
          </a:p>
          <a:p>
            <a:r>
              <a:rPr lang="en-US" dirty="0"/>
              <a:t>fit out /up, to furnish with supplies, equipment, clothing, furniture, or other requisites; supply; equip:</a:t>
            </a:r>
          </a:p>
          <a:p>
            <a:r>
              <a:rPr lang="en-US" dirty="0"/>
              <a:t>to fit out an expedition.</a:t>
            </a:r>
          </a:p>
          <a:p>
            <a:r>
              <a:rPr lang="en-US" dirty="0"/>
              <a:t>Idioms</a:t>
            </a:r>
          </a:p>
          <a:p>
            <a:r>
              <a:rPr lang="en-US" dirty="0"/>
              <a:t>21.</a:t>
            </a:r>
          </a:p>
          <a:p>
            <a:r>
              <a:rPr lang="en-US" dirty="0"/>
              <a:t>fit to be tied, Informal. extremely annoyed or angry:</a:t>
            </a:r>
          </a:p>
          <a:p>
            <a:r>
              <a:rPr lang="en-US" dirty="0"/>
              <a:t>He was fit to be tied when I told him I'd wrecked the car.</a:t>
            </a:r>
          </a:p>
          <a:p>
            <a:r>
              <a:rPr lang="en-US" dirty="0"/>
              <a:t>22.</a:t>
            </a:r>
          </a:p>
          <a:p>
            <a:r>
              <a:rPr lang="en-US" dirty="0"/>
              <a:t>fit to kill, Informal. to the limit; exceedingly:</a:t>
            </a:r>
          </a:p>
          <a:p>
            <a:r>
              <a:rPr lang="en-US" dirty="0"/>
              <a:t>She was dressed up fit to kill.</a:t>
            </a:r>
          </a:p>
          <a:p>
            <a:r>
              <a:rPr lang="en-US" dirty="0" smtClean="0"/>
              <a:t>Origin</a:t>
            </a:r>
          </a:p>
          <a:p>
            <a:r>
              <a:rPr lang="en-US" dirty="0" smtClean="0"/>
              <a:t>Middle English</a:t>
            </a:r>
          </a:p>
          <a:p>
            <a:r>
              <a:rPr lang="en-US" dirty="0" smtClean="0"/>
              <a:t>1325-1375</a:t>
            </a:r>
          </a:p>
          <a:p>
            <a:r>
              <a:rPr lang="en-US" dirty="0" smtClean="0"/>
              <a:t>1325-75; Middle English </a:t>
            </a:r>
            <a:r>
              <a:rPr lang="en-US" dirty="0" err="1" smtClean="0"/>
              <a:t>fitten</a:t>
            </a:r>
            <a:r>
              <a:rPr lang="en-US" dirty="0" smtClean="0"/>
              <a:t>; akin to Middle Dutch </a:t>
            </a:r>
            <a:r>
              <a:rPr lang="en-US" dirty="0" err="1" smtClean="0"/>
              <a:t>vitten</a:t>
            </a:r>
            <a:r>
              <a:rPr lang="en-US" dirty="0" smtClean="0"/>
              <a:t> to befit</a:t>
            </a:r>
          </a:p>
          <a:p>
            <a:r>
              <a:rPr lang="en-US" dirty="0" smtClean="0"/>
              <a:t>Related </a:t>
            </a:r>
            <a:r>
              <a:rPr lang="en-US" dirty="0"/>
              <a:t>forms</a:t>
            </a:r>
          </a:p>
          <a:p>
            <a:r>
              <a:rPr lang="en-US" dirty="0" err="1"/>
              <a:t>fittable</a:t>
            </a:r>
            <a:r>
              <a:rPr lang="en-US" dirty="0"/>
              <a:t>, adjective</a:t>
            </a:r>
          </a:p>
          <a:p>
            <a:r>
              <a:rPr lang="en-US" dirty="0" err="1"/>
              <a:t>unfittable</a:t>
            </a:r>
            <a:r>
              <a:rPr lang="en-US" dirty="0"/>
              <a:t>, adjective</a:t>
            </a:r>
          </a:p>
          <a:p>
            <a:r>
              <a:rPr lang="en-US" dirty="0"/>
              <a:t>Synonyms</a:t>
            </a:r>
          </a:p>
          <a:p>
            <a:r>
              <a:rPr lang="en-US" dirty="0"/>
              <a:t>1. suitable, apt, corresponding, meet, applicable, apropos. 2. fitting, befitting. 5. healthy, hale, hardy, strong, robust.</a:t>
            </a:r>
          </a:p>
          <a:p>
            <a:r>
              <a:rPr lang="en-US" dirty="0"/>
              <a:t>Usage note</a:t>
            </a:r>
          </a:p>
          <a:p>
            <a:r>
              <a:rPr lang="en-US" dirty="0"/>
              <a:t>Both fit and fitted are standard as past tense and past participle of fit 1: The new door fit(or fitted) the old frame perfectly. The suit had fitted (or fit) well last year. Fitted is somewhat more common than fit in the sense “to adjust, make conform”: The tailor fitted the suit with a minimum of </a:t>
            </a:r>
            <a:r>
              <a:rPr lang="en-US" dirty="0" err="1"/>
              <a:t>fuss.In</a:t>
            </a:r>
            <a:r>
              <a:rPr lang="en-US" dirty="0"/>
              <a:t> the passive voice, fitted is the more common past participle: The door was fitted with a new handle.</a:t>
            </a:r>
          </a:p>
          <a:p>
            <a:r>
              <a:rPr lang="en-US" dirty="0"/>
              <a:t>fit2</a:t>
            </a:r>
          </a:p>
          <a:p>
            <a:r>
              <a:rPr lang="en-US" dirty="0"/>
              <a:t>[fit]</a:t>
            </a:r>
          </a:p>
          <a:p>
            <a:r>
              <a:rPr lang="en-US" dirty="0"/>
              <a:t>noun</a:t>
            </a:r>
          </a:p>
          <a:p>
            <a:r>
              <a:rPr lang="en-US" dirty="0"/>
              <a:t>1.</a:t>
            </a:r>
          </a:p>
          <a:p>
            <a:r>
              <a:rPr lang="en-US" dirty="0"/>
              <a:t>a sudden, acute attack or manifestation of a disease, especially one marked by convulsions or unconsciousness:</a:t>
            </a:r>
          </a:p>
          <a:p>
            <a:r>
              <a:rPr lang="en-US" dirty="0"/>
              <a:t>a fit of epilepsy.</a:t>
            </a:r>
          </a:p>
          <a:p>
            <a:r>
              <a:rPr lang="en-US" dirty="0"/>
              <a:t>2.</a:t>
            </a:r>
          </a:p>
          <a:p>
            <a:r>
              <a:rPr lang="en-US" dirty="0"/>
              <a:t>an onset, spell, or period of emotion, feeling, inclination, activity, etc.:</a:t>
            </a:r>
          </a:p>
          <a:p>
            <a:r>
              <a:rPr lang="en-US" dirty="0"/>
              <a:t>a fit of anger; a fit of weeping.</a:t>
            </a:r>
          </a:p>
          <a:p>
            <a:r>
              <a:rPr lang="en-US" dirty="0"/>
              <a:t>Idioms</a:t>
            </a:r>
          </a:p>
          <a:p>
            <a:r>
              <a:rPr lang="en-US" dirty="0"/>
              <a:t>3.</a:t>
            </a:r>
          </a:p>
          <a:p>
            <a:r>
              <a:rPr lang="en-US" dirty="0"/>
              <a:t>by / in fits and starts, at irregular intervals; intermittently</a:t>
            </a:r>
            <a:r>
              <a:rPr lang="en-US" dirty="0" smtClean="0"/>
              <a:t>: (</a:t>
            </a:r>
            <a:r>
              <a:rPr lang="en-US" dirty="0"/>
              <a:t>intransitive) to correspond with the facts </a:t>
            </a:r>
            <a:r>
              <a:rPr lang="en-US" dirty="0" smtClean="0"/>
              <a:t>or</a:t>
            </a:r>
            <a:endParaRPr lang="en-US" dirty="0"/>
          </a:p>
        </p:txBody>
      </p:sp>
      <p:sp>
        <p:nvSpPr>
          <p:cNvPr id="5" name="Rectangle 4"/>
          <p:cNvSpPr/>
          <p:nvPr/>
        </p:nvSpPr>
        <p:spPr>
          <a:xfrm>
            <a:off x="685800" y="1752600"/>
            <a:ext cx="4572000" cy="369332"/>
          </a:xfrm>
          <a:prstGeom prst="rect">
            <a:avLst/>
          </a:prstGeom>
        </p:spPr>
        <p:txBody>
          <a:bodyPr>
            <a:spAutoFit/>
          </a:bodyPr>
          <a:lstStyle/>
          <a:p>
            <a:endParaRPr lang="en-US" dirty="0"/>
          </a:p>
        </p:txBody>
      </p:sp>
      <p:sp>
        <p:nvSpPr>
          <p:cNvPr id="6" name="Rectangle 5"/>
          <p:cNvSpPr/>
          <p:nvPr/>
        </p:nvSpPr>
        <p:spPr>
          <a:xfrm>
            <a:off x="79284" y="2121932"/>
            <a:ext cx="9140915" cy="3970318"/>
          </a:xfrm>
          <a:prstGeom prst="rect">
            <a:avLst/>
          </a:prstGeom>
        </p:spPr>
        <p:txBody>
          <a:bodyPr wrap="square">
            <a:spAutoFit/>
          </a:bodyPr>
          <a:lstStyle/>
          <a:p>
            <a:r>
              <a:rPr lang="en-US" sz="2000" dirty="0"/>
              <a:t> verb (used with object), fitted or fit, fitting.</a:t>
            </a:r>
          </a:p>
          <a:p>
            <a:r>
              <a:rPr lang="en-US" sz="2000" dirty="0" smtClean="0"/>
              <a:t>to </a:t>
            </a:r>
            <a:r>
              <a:rPr lang="en-US" sz="2000" dirty="0"/>
              <a:t>be adapted to or suitable for (a purpose, object, occasion, etc.).</a:t>
            </a:r>
          </a:p>
          <a:p>
            <a:r>
              <a:rPr lang="en-US" sz="2000" dirty="0" smtClean="0"/>
              <a:t>to </a:t>
            </a:r>
            <a:r>
              <a:rPr lang="en-US" sz="2000" dirty="0"/>
              <a:t>be proper or becoming for.</a:t>
            </a:r>
          </a:p>
          <a:p>
            <a:r>
              <a:rPr lang="en-US" sz="2000" dirty="0" smtClean="0"/>
              <a:t>to </a:t>
            </a:r>
            <a:r>
              <a:rPr lang="en-US" sz="2000" dirty="0"/>
              <a:t>be of the right size or shape for:</a:t>
            </a:r>
          </a:p>
          <a:p>
            <a:r>
              <a:rPr lang="en-US" sz="2400" b="1" i="1" dirty="0">
                <a:solidFill>
                  <a:srgbClr val="002060"/>
                </a:solidFill>
              </a:rPr>
              <a:t>The </a:t>
            </a:r>
            <a:r>
              <a:rPr lang="en-US" sz="2400" b="1" i="1" dirty="0" smtClean="0">
                <a:solidFill>
                  <a:srgbClr val="002060"/>
                </a:solidFill>
              </a:rPr>
              <a:t>suit  </a:t>
            </a:r>
            <a:r>
              <a:rPr lang="en-US" sz="2400" b="1" i="1" dirty="0">
                <a:solidFill>
                  <a:srgbClr val="002060"/>
                </a:solidFill>
              </a:rPr>
              <a:t>fitted </a:t>
            </a:r>
            <a:r>
              <a:rPr lang="en-US" sz="2400" b="1" i="1" dirty="0" smtClean="0">
                <a:solidFill>
                  <a:srgbClr val="002060"/>
                </a:solidFill>
              </a:rPr>
              <a:t>him perfectly</a:t>
            </a:r>
            <a:r>
              <a:rPr lang="en-US" sz="2400" b="1" i="1" dirty="0">
                <a:solidFill>
                  <a:srgbClr val="002060"/>
                </a:solidFill>
              </a:rPr>
              <a:t>.</a:t>
            </a:r>
          </a:p>
          <a:p>
            <a:r>
              <a:rPr lang="en-US" sz="2000" dirty="0" smtClean="0"/>
              <a:t>to </a:t>
            </a:r>
            <a:r>
              <a:rPr lang="en-US" sz="2000" dirty="0"/>
              <a:t>adjust or make conform:</a:t>
            </a:r>
          </a:p>
          <a:p>
            <a:r>
              <a:rPr lang="en-US" sz="2000" dirty="0"/>
              <a:t>to fit a ring to the finger.</a:t>
            </a:r>
          </a:p>
          <a:p>
            <a:r>
              <a:rPr lang="en-US" sz="2000" dirty="0" smtClean="0"/>
              <a:t>to </a:t>
            </a:r>
            <a:r>
              <a:rPr lang="en-US" sz="2000" dirty="0"/>
              <a:t>make qualified or competent</a:t>
            </a:r>
            <a:r>
              <a:rPr lang="en-US" sz="2000" dirty="0" smtClean="0"/>
              <a:t>:</a:t>
            </a:r>
          </a:p>
          <a:p>
            <a:r>
              <a:rPr lang="en-US" sz="2000" dirty="0"/>
              <a:t>qualities that fit one for leadership</a:t>
            </a:r>
          </a:p>
          <a:p>
            <a:r>
              <a:rPr lang="en-US" sz="2400" b="1" i="1" dirty="0" smtClean="0">
                <a:solidFill>
                  <a:srgbClr val="002060"/>
                </a:solidFill>
              </a:rPr>
              <a:t>Taking exercise he is making him </a:t>
            </a:r>
          </a:p>
          <a:p>
            <a:r>
              <a:rPr lang="en-US" sz="2400" b="1" i="1" dirty="0" smtClean="0">
                <a:solidFill>
                  <a:srgbClr val="002060"/>
                </a:solidFill>
              </a:rPr>
              <a:t>qualified/fit for competition</a:t>
            </a:r>
            <a:r>
              <a:rPr lang="en-US" sz="2000" dirty="0" smtClean="0"/>
              <a:t>.</a:t>
            </a:r>
            <a:endParaRPr lang="en-US" sz="2000" dirty="0"/>
          </a:p>
          <a:p>
            <a:r>
              <a:rPr lang="en-US" sz="2000" dirty="0" smtClean="0"/>
              <a:t>.</a:t>
            </a:r>
            <a:endParaRPr lang="en-US"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536502"/>
            <a:ext cx="3581400" cy="226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071" t="4258" r="7558" b="6142"/>
          <a:stretch/>
        </p:blipFill>
        <p:spPr bwMode="auto">
          <a:xfrm>
            <a:off x="7328847" y="1569493"/>
            <a:ext cx="1735869" cy="278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28600" y="1456351"/>
            <a:ext cx="4082080" cy="646331"/>
          </a:xfrm>
          <a:prstGeom prst="rect">
            <a:avLst/>
          </a:prstGeom>
          <a:noFill/>
        </p:spPr>
        <p:txBody>
          <a:bodyPr wrap="none" rtlCol="0">
            <a:spAutoFit/>
          </a:bodyPr>
          <a:lstStyle/>
          <a:p>
            <a:r>
              <a:rPr lang="en-US" sz="3600" b="1" i="1" dirty="0" smtClean="0"/>
              <a:t>Check your answers.</a:t>
            </a:r>
            <a:endParaRPr lang="en-US" sz="3600" b="1" i="1" dirty="0"/>
          </a:p>
        </p:txBody>
      </p:sp>
    </p:spTree>
    <p:extLst>
      <p:ext uri="{BB962C8B-B14F-4D97-AF65-F5344CB8AC3E}">
        <p14:creationId xmlns:p14="http://schemas.microsoft.com/office/powerpoint/2010/main" val="154524728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anim calcmode="lin" valueType="num">
                                      <p:cBhvr>
                                        <p:cTn id="19" dur="500" fill="hold"/>
                                        <p:tgtEl>
                                          <p:spTgt spid="2051"/>
                                        </p:tgtEl>
                                        <p:attrNameLst>
                                          <p:attrName>ppt_w</p:attrName>
                                        </p:attrNameLst>
                                      </p:cBhvr>
                                      <p:tavLst>
                                        <p:tav tm="0">
                                          <p:val>
                                            <p:fltVal val="0"/>
                                          </p:val>
                                        </p:tav>
                                        <p:tav tm="100000">
                                          <p:val>
                                            <p:strVal val="#ppt_w"/>
                                          </p:val>
                                        </p:tav>
                                      </p:tavLst>
                                    </p:anim>
                                    <p:anim calcmode="lin" valueType="num">
                                      <p:cBhvr>
                                        <p:cTn id="20" dur="500" fill="hold"/>
                                        <p:tgtEl>
                                          <p:spTgt spid="2051"/>
                                        </p:tgtEl>
                                        <p:attrNameLst>
                                          <p:attrName>ppt_h</p:attrName>
                                        </p:attrNameLst>
                                      </p:cBhvr>
                                      <p:tavLst>
                                        <p:tav tm="0">
                                          <p:val>
                                            <p:fltVal val="0"/>
                                          </p:val>
                                        </p:tav>
                                        <p:tav tm="100000">
                                          <p:val>
                                            <p:strVal val="#ppt_h"/>
                                          </p:val>
                                        </p:tav>
                                      </p:tavLst>
                                    </p:anim>
                                    <p:animEffect transition="in" filter="fade">
                                      <p:cBhvr>
                                        <p:cTn id="21" dur="500"/>
                                        <p:tgtEl>
                                          <p:spTgt spid="205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 calcmode="lin" valueType="num">
                                      <p:cBhvr>
                                        <p:cTn id="26" dur="500" fill="hold"/>
                                        <p:tgtEl>
                                          <p:spTgt spid="2050"/>
                                        </p:tgtEl>
                                        <p:attrNameLst>
                                          <p:attrName>ppt_w</p:attrName>
                                        </p:attrNameLst>
                                      </p:cBhvr>
                                      <p:tavLst>
                                        <p:tav tm="0">
                                          <p:val>
                                            <p:fltVal val="0"/>
                                          </p:val>
                                        </p:tav>
                                        <p:tav tm="100000">
                                          <p:val>
                                            <p:strVal val="#ppt_w"/>
                                          </p:val>
                                        </p:tav>
                                      </p:tavLst>
                                    </p:anim>
                                    <p:anim calcmode="lin" valueType="num">
                                      <p:cBhvr>
                                        <p:cTn id="27" dur="500" fill="hold"/>
                                        <p:tgtEl>
                                          <p:spTgt spid="2050"/>
                                        </p:tgtEl>
                                        <p:attrNameLst>
                                          <p:attrName>ppt_h</p:attrName>
                                        </p:attrNameLst>
                                      </p:cBhvr>
                                      <p:tavLst>
                                        <p:tav tm="0">
                                          <p:val>
                                            <p:fltVal val="0"/>
                                          </p:val>
                                        </p:tav>
                                        <p:tav tm="100000">
                                          <p:val>
                                            <p:strVal val="#ppt_h"/>
                                          </p:val>
                                        </p:tav>
                                      </p:tavLst>
                                    </p:anim>
                                    <p:animEffect transition="in" filter="fade">
                                      <p:cBhvr>
                                        <p:cTn id="28" dur="500"/>
                                        <p:tgtEl>
                                          <p:spTgt spid="205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7" name="Straight Arrow Connector 1036"/>
          <p:cNvCxnSpPr/>
          <p:nvPr/>
        </p:nvCxnSpPr>
        <p:spPr>
          <a:xfrm>
            <a:off x="912392" y="2062346"/>
            <a:ext cx="5525477" cy="397340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42400" y="4851992"/>
            <a:ext cx="3514726" cy="1976438"/>
            <a:chOff x="42400" y="4851992"/>
            <a:chExt cx="3514726" cy="1976438"/>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00" y="4851992"/>
              <a:ext cx="3514726" cy="1976438"/>
            </a:xfrm>
            <a:prstGeom prst="rect">
              <a:avLst/>
            </a:prstGeom>
          </p:spPr>
        </p:pic>
        <p:sp>
          <p:nvSpPr>
            <p:cNvPr id="15" name="TextBox 14"/>
            <p:cNvSpPr txBox="1"/>
            <p:nvPr/>
          </p:nvSpPr>
          <p:spPr>
            <a:xfrm>
              <a:off x="176867" y="5122207"/>
              <a:ext cx="1141082" cy="707886"/>
            </a:xfrm>
            <a:prstGeom prst="rect">
              <a:avLst/>
            </a:prstGeom>
            <a:noFill/>
          </p:spPr>
          <p:txBody>
            <a:bodyPr wrap="none" rtlCol="0">
              <a:spAutoFit/>
            </a:bodyPr>
            <a:lstStyle/>
            <a:p>
              <a:r>
                <a:rPr lang="en-US" sz="4000" dirty="0" smtClean="0">
                  <a:solidFill>
                    <a:schemeClr val="bg1"/>
                  </a:solidFill>
                </a:rPr>
                <a:t>hard</a:t>
              </a:r>
              <a:endParaRPr lang="en-US" sz="4000" dirty="0">
                <a:solidFill>
                  <a:schemeClr val="bg1"/>
                </a:solidFill>
              </a:endParaRPr>
            </a:p>
          </p:txBody>
        </p:sp>
      </p:grpSp>
      <p:cxnSp>
        <p:nvCxnSpPr>
          <p:cNvPr id="1028" name="Straight Arrow Connector 1027"/>
          <p:cNvCxnSpPr/>
          <p:nvPr/>
        </p:nvCxnSpPr>
        <p:spPr>
          <a:xfrm flipV="1">
            <a:off x="1143000" y="4351605"/>
            <a:ext cx="5294869" cy="112454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0" y="0"/>
            <a:ext cx="9144000" cy="990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dirty="0" smtClean="0"/>
              <a:t>F .  From your dictionary find out antonyms </a:t>
            </a:r>
          </a:p>
          <a:p>
            <a:pPr algn="ctr"/>
            <a:r>
              <a:rPr lang="en-US" sz="2800" dirty="0" smtClean="0"/>
              <a:t>of the following words</a:t>
            </a:r>
            <a:endParaRPr lang="en-US" sz="2800" dirty="0"/>
          </a:p>
        </p:txBody>
      </p:sp>
      <p:cxnSp>
        <p:nvCxnSpPr>
          <p:cNvPr id="4" name="Straight Connector 3"/>
          <p:cNvCxnSpPr/>
          <p:nvPr/>
        </p:nvCxnSpPr>
        <p:spPr>
          <a:xfrm>
            <a:off x="4572000" y="1115347"/>
            <a:ext cx="76200" cy="5867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4570263" y="5265702"/>
            <a:ext cx="3081597" cy="1508600"/>
            <a:chOff x="4666870" y="5295286"/>
            <a:chExt cx="3081597" cy="150860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870" y="5295286"/>
              <a:ext cx="3081597" cy="1282485"/>
            </a:xfrm>
            <a:prstGeom prst="rect">
              <a:avLst/>
            </a:prstGeom>
          </p:spPr>
        </p:pic>
        <p:sp>
          <p:nvSpPr>
            <p:cNvPr id="9" name="Rectangle 8"/>
            <p:cNvSpPr/>
            <p:nvPr/>
          </p:nvSpPr>
          <p:spPr>
            <a:xfrm>
              <a:off x="5903444" y="5880556"/>
              <a:ext cx="1277915"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solidFill>
                    <a:schemeClr val="bg1">
                      <a:lumMod val="95000"/>
                    </a:schemeClr>
                  </a:solidFill>
                  <a:effectLst>
                    <a:outerShdw blurRad="50800" algn="tl" rotWithShape="0">
                      <a:srgbClr val="000000"/>
                    </a:outerShdw>
                  </a:effectLst>
                </a:rPr>
                <a:t>loss</a:t>
              </a:r>
              <a:endParaRPr lang="en-US" sz="5400" b="1" cap="none" spc="0" dirty="0">
                <a:ln w="17780" cmpd="sng">
                  <a:solidFill>
                    <a:srgbClr val="FFFFFF"/>
                  </a:solidFill>
                  <a:prstDash val="solid"/>
                  <a:miter lim="800000"/>
                </a:ln>
                <a:solidFill>
                  <a:schemeClr val="bg1">
                    <a:lumMod val="95000"/>
                  </a:schemeClr>
                </a:solidFill>
                <a:effectLst>
                  <a:outerShdw blurRad="50800" algn="tl" rotWithShape="0">
                    <a:srgbClr val="000000"/>
                  </a:outerShdw>
                </a:effectLst>
              </a:endParaRPr>
            </a:p>
          </p:txBody>
        </p:sp>
      </p:grpSp>
      <p:grpSp>
        <p:nvGrpSpPr>
          <p:cNvPr id="4099" name="Group 4098"/>
          <p:cNvGrpSpPr/>
          <p:nvPr/>
        </p:nvGrpSpPr>
        <p:grpSpPr>
          <a:xfrm>
            <a:off x="-234074" y="1426160"/>
            <a:ext cx="3505200" cy="1971675"/>
            <a:chOff x="-292100" y="590199"/>
            <a:chExt cx="3505200" cy="1971675"/>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100" y="590199"/>
              <a:ext cx="3505200" cy="1971675"/>
            </a:xfrm>
            <a:prstGeom prst="rect">
              <a:avLst/>
            </a:prstGeom>
          </p:spPr>
        </p:pic>
        <p:sp>
          <p:nvSpPr>
            <p:cNvPr id="12" name="TextBox 11"/>
            <p:cNvSpPr txBox="1"/>
            <p:nvPr/>
          </p:nvSpPr>
          <p:spPr>
            <a:xfrm>
              <a:off x="-229603" y="1005836"/>
              <a:ext cx="1379032" cy="707886"/>
            </a:xfrm>
            <a:prstGeom prst="rect">
              <a:avLst/>
            </a:prstGeom>
            <a:noFill/>
          </p:spPr>
          <p:txBody>
            <a:bodyPr wrap="none" rtlCol="0">
              <a:spAutoFit/>
            </a:bodyPr>
            <a:lstStyle/>
            <a:p>
              <a:r>
                <a:rPr lang="en-US" sz="4000" b="1" dirty="0" smtClean="0">
                  <a:solidFill>
                    <a:schemeClr val="bg1"/>
                  </a:solidFill>
                </a:rPr>
                <a:t>profit</a:t>
              </a:r>
              <a:endParaRPr lang="en-US" sz="4000" b="1" dirty="0">
                <a:solidFill>
                  <a:schemeClr val="bg1"/>
                </a:solidFill>
              </a:endParaRPr>
            </a:p>
          </p:txBody>
        </p:sp>
      </p:grpSp>
      <p:sp>
        <p:nvSpPr>
          <p:cNvPr id="6" name="TextBox 5"/>
          <p:cNvSpPr txBox="1"/>
          <p:nvPr/>
        </p:nvSpPr>
        <p:spPr>
          <a:xfrm>
            <a:off x="6272885" y="2262991"/>
            <a:ext cx="984565" cy="707886"/>
          </a:xfrm>
          <a:prstGeom prst="rect">
            <a:avLst/>
          </a:prstGeom>
          <a:noFill/>
        </p:spPr>
        <p:txBody>
          <a:bodyPr wrap="none" rtlCol="0">
            <a:spAutoFit/>
          </a:bodyPr>
          <a:lstStyle/>
          <a:p>
            <a:r>
              <a:rPr lang="en-US" sz="4000" dirty="0" smtClean="0">
                <a:solidFill>
                  <a:schemeClr val="bg2"/>
                </a:solidFill>
              </a:rPr>
              <a:t>sof</a:t>
            </a:r>
            <a:r>
              <a:rPr lang="en-US" sz="4000" dirty="0" smtClean="0">
                <a:solidFill>
                  <a:schemeClr val="bg1"/>
                </a:solidFill>
              </a:rPr>
              <a:t>t</a:t>
            </a:r>
            <a:endParaRPr lang="en-US" sz="4000" dirty="0">
              <a:solidFill>
                <a:schemeClr val="bg1"/>
              </a:solidFill>
            </a:endParaRPr>
          </a:p>
        </p:txBody>
      </p:sp>
      <p:grpSp>
        <p:nvGrpSpPr>
          <p:cNvPr id="24" name="Group 23"/>
          <p:cNvGrpSpPr/>
          <p:nvPr/>
        </p:nvGrpSpPr>
        <p:grpSpPr>
          <a:xfrm>
            <a:off x="-68238" y="3048000"/>
            <a:ext cx="3522137" cy="1470035"/>
            <a:chOff x="-68238" y="3048000"/>
            <a:chExt cx="3522137" cy="1470035"/>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119" y="3048000"/>
              <a:ext cx="3488018" cy="1470035"/>
            </a:xfrm>
            <a:prstGeom prst="rect">
              <a:avLst/>
            </a:prstGeom>
          </p:spPr>
        </p:pic>
        <p:sp>
          <p:nvSpPr>
            <p:cNvPr id="14" name="TextBox 13"/>
            <p:cNvSpPr txBox="1"/>
            <p:nvPr/>
          </p:nvSpPr>
          <p:spPr>
            <a:xfrm>
              <a:off x="-68238" y="3075131"/>
              <a:ext cx="1533561" cy="707886"/>
            </a:xfrm>
            <a:prstGeom prst="rect">
              <a:avLst/>
            </a:prstGeom>
            <a:noFill/>
          </p:spPr>
          <p:txBody>
            <a:bodyPr wrap="none" rtlCol="0">
              <a:spAutoFit/>
            </a:bodyPr>
            <a:lstStyle/>
            <a:p>
              <a:r>
                <a:rPr lang="en-US" sz="4000" b="1" dirty="0" smtClean="0"/>
                <a:t>strong</a:t>
              </a:r>
              <a:endParaRPr lang="en-US" sz="4000" b="1" dirty="0"/>
            </a:p>
          </p:txBody>
        </p:sp>
      </p:grpSp>
      <p:grpSp>
        <p:nvGrpSpPr>
          <p:cNvPr id="26" name="Group 25"/>
          <p:cNvGrpSpPr/>
          <p:nvPr/>
        </p:nvGrpSpPr>
        <p:grpSpPr>
          <a:xfrm>
            <a:off x="4762077" y="1008665"/>
            <a:ext cx="2423220" cy="2389170"/>
            <a:chOff x="4803770" y="1008665"/>
            <a:chExt cx="2423220" cy="2389170"/>
          </a:xfrm>
        </p:grpSpPr>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3770" y="1008665"/>
              <a:ext cx="2423220" cy="2389170"/>
            </a:xfrm>
            <a:prstGeom prst="rect">
              <a:avLst/>
            </a:prstGeom>
          </p:spPr>
        </p:pic>
        <p:sp>
          <p:nvSpPr>
            <p:cNvPr id="5" name="TextBox 4"/>
            <p:cNvSpPr txBox="1"/>
            <p:nvPr/>
          </p:nvSpPr>
          <p:spPr>
            <a:xfrm>
              <a:off x="5760263" y="1777200"/>
              <a:ext cx="1438599" cy="769441"/>
            </a:xfrm>
            <a:prstGeom prst="rect">
              <a:avLst/>
            </a:prstGeom>
            <a:noFill/>
          </p:spPr>
          <p:txBody>
            <a:bodyPr wrap="none" rtlCol="0">
              <a:spAutoFit/>
            </a:bodyPr>
            <a:lstStyle/>
            <a:p>
              <a:r>
                <a:rPr lang="en-US" sz="4400" b="1" dirty="0" smtClean="0">
                  <a:solidFill>
                    <a:schemeClr val="bg1"/>
                  </a:solidFill>
                </a:rPr>
                <a:t>week</a:t>
              </a:r>
              <a:endParaRPr lang="en-US" sz="4400" b="1" dirty="0">
                <a:solidFill>
                  <a:schemeClr val="bg1"/>
                </a:solidFill>
              </a:endParaRPr>
            </a:p>
          </p:txBody>
        </p:sp>
      </p:grpSp>
      <p:grpSp>
        <p:nvGrpSpPr>
          <p:cNvPr id="27" name="Group 26"/>
          <p:cNvGrpSpPr/>
          <p:nvPr/>
        </p:nvGrpSpPr>
        <p:grpSpPr>
          <a:xfrm>
            <a:off x="4721990" y="3440673"/>
            <a:ext cx="2412133" cy="1637802"/>
            <a:chOff x="4715234" y="3502251"/>
            <a:chExt cx="2412133" cy="1637802"/>
          </a:xfrm>
        </p:grpSpPr>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15234" y="3502251"/>
              <a:ext cx="2412133" cy="1613611"/>
            </a:xfrm>
            <a:prstGeom prst="rect">
              <a:avLst/>
            </a:prstGeom>
          </p:spPr>
        </p:pic>
        <p:sp>
          <p:nvSpPr>
            <p:cNvPr id="22" name="TextBox 21"/>
            <p:cNvSpPr txBox="1"/>
            <p:nvPr/>
          </p:nvSpPr>
          <p:spPr>
            <a:xfrm>
              <a:off x="5596257" y="4309056"/>
              <a:ext cx="1168910" cy="830997"/>
            </a:xfrm>
            <a:prstGeom prst="rect">
              <a:avLst/>
            </a:prstGeom>
            <a:noFill/>
          </p:spPr>
          <p:txBody>
            <a:bodyPr wrap="none" rtlCol="0">
              <a:spAutoFit/>
            </a:bodyPr>
            <a:lstStyle/>
            <a:p>
              <a:r>
                <a:rPr lang="en-US" sz="4800" b="1" dirty="0" smtClean="0"/>
                <a:t>soft</a:t>
              </a:r>
              <a:endParaRPr lang="en-US" sz="4800" b="1" dirty="0"/>
            </a:p>
          </p:txBody>
        </p:sp>
      </p:grpSp>
      <p:grpSp>
        <p:nvGrpSpPr>
          <p:cNvPr id="16" name="Group 15"/>
          <p:cNvGrpSpPr/>
          <p:nvPr/>
        </p:nvGrpSpPr>
        <p:grpSpPr>
          <a:xfrm>
            <a:off x="-276339" y="1220837"/>
            <a:ext cx="4152204" cy="2414820"/>
            <a:chOff x="3447726" y="51122"/>
            <a:chExt cx="3763450" cy="3480124"/>
          </a:xfrm>
        </p:grpSpPr>
        <p:pic>
          <p:nvPicPr>
            <p:cNvPr id="1029" name="Picture 5" descr="http://thumbs.dreamstime.com/z/got-done-check-mark-box-finished-task-job-complete-words-around-red-to-illustrate-can-be-crossed-off-3408569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59202" y="165687"/>
              <a:ext cx="3351974" cy="336555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19412183">
              <a:off x="3447726" y="51122"/>
              <a:ext cx="2334935" cy="769441"/>
            </a:xfrm>
            <a:prstGeom prst="rect">
              <a:avLst/>
            </a:prstGeom>
            <a:noFill/>
          </p:spPr>
          <p:txBody>
            <a:bodyPr wrap="none" rtlCol="0">
              <a:spAutoFit/>
            </a:bodyPr>
            <a:lstStyle/>
            <a:p>
              <a:r>
                <a:rPr lang="en-US" sz="4400" dirty="0" smtClean="0"/>
                <a:t>complete</a:t>
              </a:r>
              <a:endParaRPr lang="en-US" sz="4400" dirty="0"/>
            </a:p>
          </p:txBody>
        </p:sp>
      </p:grpSp>
      <p:grpSp>
        <p:nvGrpSpPr>
          <p:cNvPr id="7" name="Group 6"/>
          <p:cNvGrpSpPr/>
          <p:nvPr/>
        </p:nvGrpSpPr>
        <p:grpSpPr>
          <a:xfrm>
            <a:off x="4346190" y="4158475"/>
            <a:ext cx="2857500" cy="2956975"/>
            <a:chOff x="9896" y="4988676"/>
            <a:chExt cx="2857500" cy="2956975"/>
          </a:xfrm>
        </p:grpSpPr>
        <p:pic>
          <p:nvPicPr>
            <p:cNvPr id="1031" name="Picture 7" descr="http://img3.wikia.nocookie.net/__cb20120513024940/elderscrolls/images/0/05/Incomplet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96" y="4988676"/>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8752492">
              <a:off x="-74104" y="6154455"/>
              <a:ext cx="2812950" cy="769441"/>
            </a:xfrm>
            <a:prstGeom prst="rect">
              <a:avLst/>
            </a:prstGeom>
            <a:noFill/>
          </p:spPr>
          <p:txBody>
            <a:bodyPr wrap="none" rtlCol="0">
              <a:spAutoFit/>
            </a:bodyPr>
            <a:lstStyle/>
            <a:p>
              <a:r>
                <a:rPr lang="en-US" sz="4400" b="1" dirty="0" smtClean="0"/>
                <a:t>incomplete</a:t>
              </a:r>
              <a:endParaRPr lang="en-US" sz="4400" b="1" dirty="0"/>
            </a:p>
          </p:txBody>
        </p:sp>
      </p:grpSp>
      <p:cxnSp>
        <p:nvCxnSpPr>
          <p:cNvPr id="1025" name="Straight Arrow Connector 1024"/>
          <p:cNvCxnSpPr/>
          <p:nvPr/>
        </p:nvCxnSpPr>
        <p:spPr>
          <a:xfrm flipV="1">
            <a:off x="1895855" y="2428247"/>
            <a:ext cx="3285745" cy="192335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1052" name="Group 1051"/>
          <p:cNvGrpSpPr/>
          <p:nvPr/>
        </p:nvGrpSpPr>
        <p:grpSpPr>
          <a:xfrm>
            <a:off x="109573" y="2977135"/>
            <a:ext cx="4476879" cy="1685841"/>
            <a:chOff x="0" y="3208419"/>
            <a:chExt cx="4476879" cy="1685841"/>
          </a:xfrm>
        </p:grpSpPr>
        <p:pic>
          <p:nvPicPr>
            <p:cNvPr id="4098" name="Picture 2" descr="https://encrypted-tbn2.gstatic.com/images?q=tbn:ANd9GcRSRYvQJNe7wVKLFiPPsK1nJk8VJGt4D4kPmNe7A2ywKUR840H7sQ"/>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3274071"/>
              <a:ext cx="1985875" cy="153490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bengalinews24.com/assets/images/news_images/2014/01/05/moster_3769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17637" y="3208419"/>
              <a:ext cx="2559242" cy="1583203"/>
            </a:xfrm>
            <a:prstGeom prst="rect">
              <a:avLst/>
            </a:prstGeom>
            <a:noFill/>
            <a:extLst>
              <a:ext uri="{909E8E84-426E-40DD-AFC4-6F175D3DCCD1}">
                <a14:hiddenFill xmlns:a14="http://schemas.microsoft.com/office/drawing/2010/main">
                  <a:solidFill>
                    <a:srgbClr val="FFFFFF"/>
                  </a:solidFill>
                </a14:hiddenFill>
              </a:ext>
            </a:extLst>
          </p:spPr>
        </p:pic>
        <p:sp>
          <p:nvSpPr>
            <p:cNvPr id="1041" name="TextBox 1040"/>
            <p:cNvSpPr txBox="1"/>
            <p:nvPr/>
          </p:nvSpPr>
          <p:spPr>
            <a:xfrm>
              <a:off x="2056576" y="3970930"/>
              <a:ext cx="1859420" cy="923330"/>
            </a:xfrm>
            <a:prstGeom prst="rect">
              <a:avLst/>
            </a:prstGeom>
            <a:noFill/>
          </p:spPr>
          <p:txBody>
            <a:bodyPr wrap="none" rtlCol="0">
              <a:spAutoFit/>
            </a:bodyPr>
            <a:lstStyle/>
            <a:p>
              <a:r>
                <a:rPr lang="en-US" sz="5400" dirty="0" smtClean="0"/>
                <a:t>sweet</a:t>
              </a:r>
              <a:endParaRPr lang="en-US" sz="5400" dirty="0"/>
            </a:p>
          </p:txBody>
        </p:sp>
      </p:grpSp>
      <p:grpSp>
        <p:nvGrpSpPr>
          <p:cNvPr id="1044" name="Group 1043"/>
          <p:cNvGrpSpPr/>
          <p:nvPr/>
        </p:nvGrpSpPr>
        <p:grpSpPr>
          <a:xfrm>
            <a:off x="4470725" y="1064313"/>
            <a:ext cx="4584138" cy="2397356"/>
            <a:chOff x="4704784" y="947384"/>
            <a:chExt cx="4584138" cy="2397356"/>
          </a:xfrm>
        </p:grpSpPr>
        <p:pic>
          <p:nvPicPr>
            <p:cNvPr id="4102" name="Picture 6" descr="https://encrypted-tbn3.gstatic.com/images?q=tbn:ANd9GcRpAXrptk-TZnT0bYv5W3PJ1NMayJwWYpo0xdLwjPek0yhWMLA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04784" y="947384"/>
              <a:ext cx="2466975" cy="221781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3.amazonaws.com/somewherein/assets/images/ank0n_1336249436_2-Rickshaw.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21750" y="1140565"/>
              <a:ext cx="2067172" cy="2204175"/>
            </a:xfrm>
            <a:prstGeom prst="rect">
              <a:avLst/>
            </a:prstGeom>
            <a:noFill/>
            <a:extLst>
              <a:ext uri="{909E8E84-426E-40DD-AFC4-6F175D3DCCD1}">
                <a14:hiddenFill xmlns:a14="http://schemas.microsoft.com/office/drawing/2010/main">
                  <a:solidFill>
                    <a:srgbClr val="FFFFFF"/>
                  </a:solidFill>
                </a14:hiddenFill>
              </a:ext>
            </a:extLst>
          </p:spPr>
        </p:pic>
        <p:sp>
          <p:nvSpPr>
            <p:cNvPr id="1043" name="TextBox 1042"/>
            <p:cNvSpPr txBox="1"/>
            <p:nvPr/>
          </p:nvSpPr>
          <p:spPr>
            <a:xfrm>
              <a:off x="5401650" y="2419472"/>
              <a:ext cx="1289135" cy="830997"/>
            </a:xfrm>
            <a:prstGeom prst="rect">
              <a:avLst/>
            </a:prstGeom>
            <a:noFill/>
          </p:spPr>
          <p:txBody>
            <a:bodyPr wrap="none" rtlCol="0">
              <a:spAutoFit/>
            </a:bodyPr>
            <a:lstStyle/>
            <a:p>
              <a:r>
                <a:rPr lang="en-US" sz="4800" dirty="0" smtClean="0">
                  <a:solidFill>
                    <a:schemeClr val="bg1">
                      <a:lumMod val="95000"/>
                    </a:schemeClr>
                  </a:solidFill>
                </a:rPr>
                <a:t>sour</a:t>
              </a:r>
              <a:endParaRPr lang="en-US" sz="4800" dirty="0">
                <a:solidFill>
                  <a:schemeClr val="bg1">
                    <a:lumMod val="95000"/>
                  </a:schemeClr>
                </a:solidFill>
              </a:endParaRPr>
            </a:p>
          </p:txBody>
        </p:sp>
      </p:grpSp>
      <p:sp>
        <p:nvSpPr>
          <p:cNvPr id="1045" name="AutoShape 10" descr="data:image/jpeg;base64,/9j/4AAQSkZJRgABAQAAAQABAAD/2wCEAAkGBxQSEhUUEhQVFhQUFxcVGBgXFRgXGBwYFxcYFxQXHxgYHCggGBwlHRgYITEiJiorLi4uGB8zODMtNygvLisBCgoKDg0OGxAQGywkHyUsLSwsLCwsLCwsLCwsLCwsLCwsLCwsLCwvLCwsLCwsLCwsLCwsLCwsLCwsLCwsLCwsLP/AABEIALgBEgMBEQACEQEDEQH/xAAbAAABBQEBAAAAAAAAAAAAAAACAQMEBQYAB//EAEQQAAIBAgQDBgMFBQcCBgMAAAECEQADBBIhMQVBUQYTImFxgTKRoSNCUrHRFDNiweEHFXKCktLwk/EWJENTorJEg8L/xAAaAQACAwEBAAAAAAAAAAAAAAAAAQIDBAUG/8QAOREAAQMCAwUGBgEEAgIDAAAAAQACEQMhBBIxQVFhcZEFEyKBofAUMrHB0eFSFSNC8WKiktIGM8L/2gAMAwEAAhEDEQA/ALkV1FzkoNJCIGhNLQhLSQhimhCRTSQmhJdQhCaaEJoQhNNJGt40i1SDkyxqSigNCENNJCaEJKaaShJDQhEjRQQmrXh3EMgjzqipTm6tZUiyLFX5nUx/Ok1sJudKYu4iFidakGyVEugJvDoTrTcYSaJUjuNNarzXVmWyFbI505KUBM4uFWInpUmSSk6AFUGtCpQmmkkpISRQhdQhJQhLFJNaKqVNdQhLQhKDSQiBoTXGhCShCQrQhCRTSQkU0kMUISEU0ICKElwWhCFhTQmyKEkJFNCQimhDQhJTQkoQlBpITguGlCcoW1poTtm9Gk6VAtlMGFPuYwZfDVIYZurS+1lXXcQavDAqi4pi5dJqQASlMNUlFDTQkihC6khIaEJKELooQtJFZ1YkimhdQkuoTXTQhLNCEs0IXCkhcRQhARTQhihJIRTQgIppJKEITQhAaaSE00ISKEITTQkoQkpoSUJIhSTXUIXAUIRs0VEBOUydakkgYU0ICKaSSKEJKEJIoQuihCSKELopIWkIqhWJIoQkimkkoQuoQuoQkmhCKhC6hC6hCSKEISKEISKaSAimhAaaSrMRxVAy5WRlllfxCVjYgbtz2ozMAOY3Ugxx0CP+87fU/wCkj8xVffM3qXcv3JDxG31PyJ/IUxVZvSNJ+5LbxttiArqSZ0nXT/n0NNtRpMAqBa5puD0T8VYkkihCSKaEopIXGhNcKEITTSQ0IXGhCEimhCRQhJFCFxFCSSKEJIpJpIoQtJVCsXRQhJQhJFNJJFCF0UISUIXUJLqE11CF1CSShCBjG9EpgE6KLdxgDFYbMIgQfFIBkeQmPao5wLK9+HIY14IM8bjmFBxmIkHMSBGoTUgc5aQq/Ool02+igGgX+uixdvh73bzC3c1t+MC4MoyiJ+Ceo0gTNDqJYZIUxVDhZa3gQAsqLMMgnUsZM68x9OVSDn7vVVuaydfRLxq072yv7vNALLDE9VA039fpSfmIiFBzmMGYussbw/hztMuApAi458Kt3icid4J9Ziazd3LoKvbU8MtK2dvBNbA7u4SOj+IH9PaK1d25nynqq+8a75h0RJjwCFu/ZsdpPhPof+eppHENb89lJuGc/wCS6mEVoWddQhIaELqaEJFCEkUJJIoTXRQhCRTQuikhdFCSSKE0kUISRQhaKKzqxdTQuoQkihCSKELoppJIoQkihC6KEl1CF1CEkUIWd7W4QuqlrirbXXKVMk8zPpoNOfnWXFMzRJsun2dX7ucrJcdv2j36Ko4dwzEFgVIWy4gMtwQAswNJknXkRqTVTKbybac1dUr0gw5rv2yFq7uHW5bZR4Z02mGGokc4MHzrfTIGi475OqynDOz1+y7FiJfMrOCIykjWN5O/lpVVV9UutotDO6y8dy0mBwS2FCICF21Mmd8xnqSfpVsnNO9UEy3kmeO4FrtorbbK3XqPvLPKaKgJFlQ6m15GbYqzhvAmUOlzMEGkBtzmWTpttFY6THkydFuqd21mVquhh8vwaDpy/pWzIR8p/Cozg/MPPas1xpcSzgMAqTEAgjLuxg/GYB5ctK5WI751WHHyB9yu/hX4VmH8DZO0kffZ7lTcA160oNwTbJOgOZrYnQTzA2jl9K3UjVpt8dx9FycQKL3nuvXarm2wYAqZB1BFawQRIWIgixRZaaEhFCEkUIQxTQkihC7LRKEmWhC6KELooQkIpIQkU00kUkLRRVCsXRQhdloQuy0ISRTQuIoQkIoSSRTSSRQhdFCF0UIS5dCeQqDntaQDt+yYaSJCy/ajvHQFVJRjGboAdCRyk6z5edYsTnMOGi7fZrqDA4PNx768P2omG4eb620Gi25zNBk6gGOhOv0oZNSABoois2kXvOrtAtQ6805aeRA5e2utbP8Ak1cjg5KjBh9CDuDzBqwGQq7goDbkR7T+RpCdFLiuTUa78/XnUmukSouEGE9eSR56Geo3g/I1WDH09VMiek+iYIq5VKo4ph7pJAjLmAWNZGzsZ5xpGgCs28VxH4ap3ma5k+i79PE0XUw0wIHrw+qLh+FKOxuGTc2/D5g9W/SujQpuYTn29P8Aa5mIqNeB3eg6/wCkTWTZJZQTaOrj8Gwzjy6/0qTndyZ2H0VbR3oj/L6qeuokag1oBlZ0qgSJ2kT6c6EKxx3B8oBQ5tJIO9ZmYmfmWl+H/iqplrUCsyTLTQn7KSjTGhU66aGQdfXLVFUuBBarqQaQQ5Di8MUMHpNSpVM7ZUajMhhMRVqrSRQhJFCEkUJpMtCFoYrOrUoFCEQWkiF0UJwky00l2WhEJClEohDlpylCQrRKULslEohM45mtoWCljyABOvLQcqqrVSxhc0Sdyto0s7w1xgb1nT2gcq6so0yAiCs5idDJMSob51yPi6jm56zR4dLQb228F1Tg6QcG0na8ZCt8DxIOuZlNtT8JPwnlvsPeutQrd4wOiAuXXoGm8tmSpwWrlQm3txqBvuOvn60o2qU7E29v7y7xr0YDkf5GlJ1CcDQrpnUeh5H/AL05m4SiLFDkjlvp77/r8qBZ3NBu3l7980+/XmEPyCb+tRi3n91Kb+X2UeKtcVU0Jbg19AB78/rNKmZEqVSxhN3LYIg1IgEQVBpIMhZ/FYTEM7EXNEiILKMuxJgGAOf6VxqrXmqSX6aagenr9V2aTqYpgBkTroT6+ilcNmy/cswYMJUiNG1LJ6dP610aE0/7bjK51eH/ANxohWpFalmU7ittmZSrwYECJiD5dRWFtpC6jXU8ozMnjJlQr48R9a10rMC59W7ym8tWKtTbODnMhBIuWpHtD/QqRWeo6W8itOHc6nUDhtCmdoeHi2LZA1bNPUxlM/U1HDuuQp4rxQ5UpWtKxoctCFxWiU0JFNCSKUoWpuYJh0rKKgWk0ymTaI5VLMFHKVwU0SiE4q0pUoRdzSzJ5UBSnKjCTJTlKEnd0SiE5bwhMwKReApBhKk2+EseYqBrBSFFSMZY7u2SognSSJCiCSx8gAay1qxa2Vpp0wTCxFrFqCTcMtluOpiCzAKig6Q2gI1EVXSrZmZipvpQ/KFd8HtPdt5igiSoySNBzynly0PLar6OIc5skKmrh2g2Tv8AdIIJsuVYbpEqPIoYKnnpFTD4uFE0wRBTiWxbA75YH41OZPfmvuIHWmaxUW0QnbvDwfEhkHWBBBB2IPX0OtAqXlM0wbKvxmBgZk15EciOQ8jVjXyqnshRV8S6dY9CDzHkasBkWVRbBuESLPlMr8xEUs3hJCkGw4Ao4gTz1+u3tMGm4yUmiB6pnLVmiq1QlZ9Of9KrBL+X1/StIDOf0/aXhNt1xKxHdFWHocpiZ32rmuwj2VzUHy+q3sxLHUgz/JM8W4WGLOqFSTIkbEdD0O/l7Vqp0hJM+Ix6KFYloaLZeF9d/veuwz5lB57H151rY/MJWF7MroVzhsEbjJG5Vfoon+dZXkAla6ZOQD3uUTi+F7u6yzMQfmATWmi6WBZqwh6hqk6VZKqCu+Hoyrbdj4bbQVjYMSpM/wCb/kVleQXEDaFsbApi1wfT2UXH7wu5FTxFJmNRrHP2pUPDc7Uq3isFSYwJZTPeYIsgSYjUgDxHQb1Ya4BVYoEiUuIthQfC8ieYMx5ZRUy8xIuohgmDZRsM2dA0MsjZ1KsOUEHapB0hQLYMJ3uD0NGYJhpQ9yfwn5GjMN6MpWtN+seVa8yEuDTgpSE1dYDfTUD3JgD5mmkjtCaDZMKSLAqGZThL+yqeVGYoyhL+xLNGcpZAnThVqOYqWUJy1bA2pEphOCkmmMege26vqpEHf+VRcxrxlOibXFpkLJcN7NrfdS7HLbVTGmucl4ny0FQZRDKYYNLqbqpc8uK2a2woAUQBoAKsCrKau2VYyRqNiNGHoRqKaSivbup8LB1mcrCG9iIB6wQJPOkmoqquY5CbTsZj4dfNDKv66+tLKjMmr157ZzOmZSdWtgkHzybg7bTMVMFRhDdsqw7y0QZOsRDDl6ESRr6HyA8zIQWA2KiC0M0qZX5QRBI12McvJqsFSQeKqLIIjYm8pj2Enp0H/PKrQ4TO5VFpiIuUWDtzcXbLruN5BHyqLyXNJKkwBrgNqTEhMxCHXXT00MVKnUOjlOthnNbmykD0Q2bgRgzGAJ/I1OqfAVRSBzhO8Wx5t4dbzQUc6DKSYMsDptoJ22rKHhplbS3OIhZns7xW1dkW0fIIG4gMAZMuRpAk+oqdJ9yG7UYmm57sz9Tu/Ct8P2mFo+EloBEBRA3A1Pn0rScNmBJsp0cHWgFxAHFRRj7t2XSyzqxJzBpnXXUCKtyNZ4SYR8HRNzVHvzWc432sv2HypaRYjV5f1EAgA+tHdF1gqX0aNI/PPJQsP/aHjACJtMDupt6fQg1B2GjVTpupvsFe8I/tJSQMTZgaeO0ZA8+7O3sSapdhzsKll3LbWcXYxdrMhS9bbeQGHoVYaHyIrOWlpgqHBSQoO4okohKbQ6UpKcBcyClKITelNKyZJNaFnRi5RCMyjY28Bkn8a/UhR8iwPtUXbAptkqWDTUVKtX4qBarA5SrdyagQpgoWueMCfutp7rr/AM86jtTTs9KaSK3SKaznBuM3LmNvI092QckxA7swIgzrJJms7XPL7i34VhYA2ZvuTvaXtTYwxNp2PeFZ8IkLPw5o2n3/ACqT6zWGCraOEqVmlzRZV2A7QYNW7w3SCyqFnOAUGkkbb5hrqIozMkEn1R3dYtLA2RN4E+q0i8RU8n/6bx+VWlZkh4kvR/8Apv8A7aQKZshPEF6P/wBK5/tqRSF0N3EW3WGVmGv/AKbkb/4aiHJwohugaKbkfhe3d+jZZH1qSioHEb9pAblwtaOzMMy5jyMxBPk3y51CxKZJaJJt5KhxnaAMfjVrbuoZwGRgw5MpETlB8SnUaFdouY0H5lmdWAIgz7/Kes3NmBDwFc+ELpMFGCkyd46GrcrNghWEONjdXwVs05cqz5nffeD9Krc5xCGsANk5mDEKxhiCYCnNliCdNYqJVuwQmv2e2SNA2vMATBkA9fepBohVkmV3GeLG0bdt7ZKuDDKSTKj4YjcyOfPypMYXPhvVa6VDvGEyBGxY/i9m+gs2SZuvAVIWRJhSQIGYnyjSu1g6LHAuOg2796y4nHU8O7Jhxc7fwolnsviO8+1uC2QWE5sxmJcLl0Gh2JG9Tf2lhaTfAM3u0k39Cqm9n4zFEufYCJJ47QFr+D404bDZUGZVygaqDlkhzlX4TMbkzJ6Vx8RiH1qptHU8rnXyC7VDsSnTqCi95JIJ0gSI0O3W68847g3F1jekGbjDOsBzPiYZhHvXVxVZr6IfROwTBuOBi+1efwLO7xGSuLSddvHqFFewJMW0iDEqm8AAbCfFrOmjcq4ff1IEuJ66euzZwXepsw5A8N53HSdeUJq7gAcpKEZtMybDxQDrIiCOnOm3EkHWeB9yh1Ci8HI6PvZNYC/ewbC7YeJ38xOzLqCJP15Gt7HUq8tAg+i51ei+gTmuN69xwrh1DA6EBh6ETWB1jCTTmAKMXBypQnKauXKYCJTOemlKr8BYvIqpduFyT4YAnKBIkkflUW3ctGJNI3piLacVY5a0yufCh4+wWuWddFbOfP8AD9RPyqomXALXRc1lN8i5EBWIbWprNKNRRKcKYoUCaqJKsEBVdq8Wxaj+Bj6yFIPp+hqsGVcWwLHmr5UpyoQucmDETynakhefdhbjvi7pZgwVWOx+8wjSBuOfrWTDuLjcrRVADVP7W47BsLlu8im5lMObJaGH8aqSNoPSr3lhsVGmKrbtMecKFa4bgrf7MXXQIhUFpCu7ZvECYiSTr0qXdtsY0QK9S7Qdfste1r+Jv9VWLOga0OZb3Y0IXC2NNW0/ib9aUIlELa/xf6mH5GiELjaTnMebt+tEIWU7b4m2tpCJaXyqvxZyRACBzrvuNNd9aL6BRflESspwbDE2zmCwSyJ8UQ3xaHTLuQYk5p9M2JqOgMabu9ANSo0aTM5JFm3PEnQeSs+I4N8OU7pyUVjntOFzBSZRpacwiAdfu86srB5HhNwr2uGh0V9hsTabK+q5RIA/dgxqVg6gg7+9SpPFVsgX3cfJBY5pyi6mW+KYdXZ7asXYAFkQuSANpMQPStPw79sDmrhh3xeBzKau9qECNNu5mOgECJOg1P6VNuGe43I6odhy0TMjhfgq3B8ce5fLi2rvGVCzxbt7axB5ka8ztyFb3YWnRo5qjoGsRc+/TasNXEvq1fhsK3NvP1J4BLir5WHJZ3cN4yTmVs0MFEwqwNt/EdeVYn1zVlos0bN4jadp9LaL0nZnYtOk7PUOZ4Op0gjYOZ14KRlZr7MuoW4jkeVwBpj6e4rDmHdZTqQR0strqtNmGy1DBLSP/GymHh/dI63SoUnKoABcsSDb5ydtiV0nWkXFzswtvv8AbQep4LIcU7EVWuot8QE5nTAEQYHn5qg7R4E207wkgZ8igoJUtbLTpuZEbmRzrqYMscxuXUzN9YMcI6BeZ7Qq1nV396/NEAWjjbzWOxOGZdMuYEkzou8yDI19T00rOKHiMPaBbbPoNFvHaLyWubTOaI28NOiNVcSxDgDcjrlyk6HfQGq3UC6wLXefHin8cAMr6ZA5cZ6aoRdDAfCdCDuN/inoCB0nSkynUpVQLtM7ft+k6tWlVpPLDI1idn66L1LsrfzYSzIgquSJnRCVGvoBU8QIqFYKJ8AQ4Z31z7hiFjmv3Z8+VOylUgQWqQ1yoQlKDvKESkbHHvQ5G06DkoUyfWq4jVWiTMKzcA+KZBAPtU80BVFsm6hoAz3Lk/eCCdtAJjpqY9qVLeVKpoAE7V6oRDr7UpvCeyUrPpvEkAe5iouMCVJtzCiYfCMMYb0/Zr9kBHPITHoJqhotC1F4yxC0bXdNKAFWSoV2+QD6H8qm4QCVAG8LO9krCIzFVClraFoES0kEx6AVlosDXAbmj36K+o6R5lUvbLgd9rveW1LIASoQaqN3UrzJk+tRdQd3mYe+CvbiG91lOqj8PwF0k3L5BVDaBtkFTo5YaclkxHPWrmgk3VDnNAEa/pb83KuVCEvQhcAaEJhcTJITxQYJHwg9M3XyEmkZ2JhDcAjNcMgaxsojnHP1M+1MApEhZSy/7TiGxbibdmUsLuC2sv8Ay9Z6U9kKkEE5jomsTa72xevKZy5spOxInMx6jNA0/CaxBjjUdUdwA5bT5rTSe0MAF5uee7yU3g19L9jvL6+M2+7bm0qYZBJOaS0gcxlOs1qAzOgbUMBcICp7/Cr4PcICiqwlnMKM0FQInUSdADHkK6eHZhMM3vHauvA1MfT0niU82Iqk0sK3TVx6wDsHqrzhFm5hlKW7zHM0gm2D90MdCx2DCfMjpqquNpVYJpxHH9b/AETHY2IbmLql7bJ1cW7eUqGvAHv3ZGIlnDMXZWUtDFRsSIkRGkA7GtFPtOllyOpxGgsePA6LLi+xcVhpqd4NYOoNxOilW8EbCvaIgjLmYGRmPiBMDaVgdNNNWrHiXPxVeW3AmBpa3rB89+i6fZ7qHZ2Fo1Xf5OIdadJGuwCRb7qfwvDd66Bisk3GIJgsratCxpOsTHWKyOphgIdIO6NwtJn6TuWirj69QOq4dv8Aa8Izn/idQPRBgsXNyLAyd5bKkSMw3VYfSIAzQIj2qBZlF/8Ae2+/ddaamBGHzVqnjOZtzpBIzW6pjCtbew2cSwIbwuQ2+XMxaQTqdOlRcHtqeGek+QA8vNbMXUdh64qF2VkESdN8AeXVQuLSMGV3CsrhWGnxRMbicx9onWa62Goub4n2JPTZ74rxXafabcZiXFmkR0WSt4dnkBTALaxA1OZTqVJj3/TnPoVaZda3Pd13cF1m4+i8tNybdYynfa6EKCZDbgXNjsWnz0zRpvWcZg3lbp0v6LZmfdpFvl848tiGDI0VpJ1ME6gFdYkfLaKvbiXNEbBsOnvkVRVw2HfLnDKemljwP5W47DYotZcE7MGG2zKIGnmpq+uQ6HDaFy2sNN76czBV9eiB11H1n+dVBTKjsDUgoJunCUqiw/ahgDmw4MiJW5PKD8SjzrEKzXCfuPytMEKztdslI8eHvKvX7Mj5hqtFRpFvp+FAiNU2vaix3eVe9zZg2tlyJzZwDlBjaKQqM0n6hMCSJU9O0eHYAu+RoE5kcCY11K1MVmDaOqg6mSbJ63xvCFTGJtEyDGcDy2PvUg4F0oLYZCeTHWiJW5bYqcwAdTMAwN+sUVJIgJMtdO4XE50HUFjvzO508qGNAum9xOikrcNSIUJTGOJFq43II5n0U1XWIFN3I/RTYCXDmq3s9ZOd9IhbYPLUZtKrpnxnk37qbwco5n7K7NXKtVOJsfalT8N5SvuNR8jmP+YUk03wa5dOdbigLbKopnUkKMwjoOvnQCoiZM6bFYrfWYHiboOXqdh760iVMBCbRY+M6fhHw+/Nvy8qYG0pE7k7ttoB8qlZRus72kvm664a2Yz63SPu2/bYt+XvS0UHeI5eqicc+ztpZtAZmi2gHInTMd45mfLfWog2lQr6hgVrg8IFw9q2v4Ry3IXMDr/Fr7mhXtGUQszwe82GxncDKLLkYiydyAEMCDyAkHbVd+k2HKHHcD9lKizPVbTmATs3AEx6LUmwzszGRLLLRABDMIJ9x5EGqM2fLPmenl+12DWZh6ZawibwBfUN8tQeMoMRhe6MSJUzo4gMwWVaJIJCE6j8tJsZn+ZwE20k6nlpOw7lKtj68EspEjKTLoAgTpxGYJ+92culEyMEI8ehPxErAkjUfF9KtaWBxuTsWB2NqVQTXaCHelo6xtsnO0dk2wj5n8chyp18PSIABJ/KoF+aQAPPbz3xsWjsiizvCTBdHhDtJm9t/JV93MLpuovwG20nSRlAYeLTUn86TXhwgX5XjdpfYtzamHoYYUK7wJD53TJM/hRragXYUeMPnUwQMkkwZEn08zrV9PC1Xtl3hEAXv0E+9y5OM/8AkdMDJTGeWwd07SPexTLeCCmY6noB6D+e/nW+lRp0rjXedffKy8vjMdicY6apnhs6KbiuFq+FuHdijFfIgEr66iuDj+2KtLFd2z5RE8duuxdPAdmU30c7/mMxw2abVhrT5VILL5DYx1FdajXZiWB7RG/gVW+k6g4tJ5KDjeDuGUoZXKFyzrlM/OJP9axspggwdsrsnHVGzmi9/NHhrJR4YLlYARvMbaEa6QParsPQcDmmQsWLxfeANcIM+h/auOypCXriLPiWdZ3U6fRjV1cDu2iyyUie8J3rWLYYQ2mtcn46j3xoTf3bmugKD8mfYnXvVoAUZUaRU1BeV4Xh9kWe/Zbj5mYKls/CuYgTzJ03nmKoiWyV1X1nZhTETFyVJ4ZwtbltH728hdmgC5HhDMAAI1MLvPU1W2iHXga7goVq2R2WAbeqPhuGvXM5XE3kto5QZpdyVjN4ZEbj50CkDp9/sm99JjRmbJKcw6XWV3/bNLbMrZ7I0ykgSSeYg+U1AUZkiepTe6kMoyapvE38RbtLce7YIZQwWCGIIBgQACddpqIo7ZN+X3CYFEvLAD0VNd4rPx2rbeRzflmqQpgf6H2hN2EbvK9A7F2ETEFFUCSmwG3dsSNvxBvnTouJEnh1iVjyiHe9q9E7oVozKmFB46B+z3vO2w+Yiqq5/tu5KdMeILO/2d62rplj9oPibMfhB357z71XhjqVOtsWsK66VqlUQs72qw+MYBsL3I7qXGYMzswGwA0HodzG1CRlZuxe4g9oXWuYdReuBSwDZIkpmIEETCga66TlmkCUEWW0w+HZVCmNBqQuUTzIWTHzqyUoTuWKUohQuJ44WbZdthsOp5CmFB7solUfDsI6KbzEF7k3Lg/gA0QNsDr852k0ESos8Ik801whP2nEXb3KypRAY0uONdOWUeGqWVC5xA0FvNXnDhrGvPzOv5bFo1EEeW3pED8zVk3S2KC3DEu3bbGJtG4N48DQ2XzB8PsW61dRdlcqKzQ5qf454yROdSoAVQVAGdRlEnLoNZ/rUK5DXtkQfqb+a6/ZL2imXFwgPnkA23HXcmElnzA+ItbYGYy/FmDDciG5/i8qpY1ziMrZ15bNun+lrxONw1Gmabnj5XCNZmIPCI9FqOJ49UtZjqQoy6xmcD4BPPTbnr0qTWHMVxXOzNEblHe4GUMACnIMDmEbzPKdI/hnWapxBc1nh2kBJov4tij3rYJzHcx+X/b61s7NcRSgXvroudj2tc8Fx2aJtbKBsyr4oy5tduf51vcTEuNljaWizBdQ+J4YXEKZoJjUeLnqI2PSK42N7RYQabBPGbftbMPQIdmPROdmsKEQ2nYkZ2yKREDYmfMz9a4GL8Tg4brrtYStAyefl9NfVeVdpLJs30diSIgDkMp8Q09fLaun2dWIEt1BVeNZmsrbDcSDqDEhQokTvtqeUzArq0jIJ2zosWZziAdgTd5wzSCRlAUTpoNuQjnUziu4EATKTqPeO8RiEfYviLG+c8sFY684YEBSDz2rmYqo81GvETcD2Oa34SkHf295H4W+u8UkQEHuf6Vzh2PLsz6hJ5beq9C3CACJVaMbr4hA8uVdijLGhrjPFc/E9mbaeu5XNq9h8oltYE7b86szcVzfhqn8SvHcPhXtyEvss75bdxh9BWfvHDd1I+yvdXY/5morK3lyBLwIT4AbeWJUj7wnYn5mkKp2EW4hDqjHEkg3S4dr9ot47MOSzK5BUk7mCKYq8J82/lTNSg4AGRGibS5d7q5ZXuyLjFiVOsnLoNYjw/nTzkbD0/Cs7yi5zXSbKRjcVee13S4dEUkHwxyM6CdKYqWiD0cotNIVO8L7qqTAXSwlDEidtp151B9ZoafwVq79h0K9I7KCcTmB+F7gPPk8Hy0b61ZTaIPP/wDMLi5yHRvE+o/K3i3zVsJyq3tNiP8Ayt2dPDrG8SJqjED+0VZSPjCz/wDZs+XDP5XCPP4VPP125TSw4sef2CKx0WvGJrRlVWZY3tV2yu4a7kVFiRqW1MiZjkBtUwwQsrsVFQsjRZv/AMZlLb/ZhhekujNCDNPwkA8o5flUYurTVAC2HAeJ3FCWsQIcoGQzIZSBAmBJEwdN/IiSArJMK7uXpEddP1qWVRLllrlw37qKqlsPbcRGp6b81kQAfPmsUiQ1VgF5nYpfajGGzYyjV3iANZJ0VQOevzg86qqPLGE7futDKQq1AzZqeQ16/dOcJ4SuGAtkDM9tA7dWDsbhnn8YHoBSYzK0BWVqnePLlZrbBY66Aae5M/lVvFU7IQDDTcKg/EBEzuDr/wDz8qffih/dcLBV1KJqtyNNyo13C5yyhhmVgCRrEEE+mldWliWVGB7No+oXAfhnseWvVnatIDoJ9f8AmlRc55F7K1rKTXWune0uMRLDBt7gZUj7rKJVp/xBT8ulYGgl1l6TBUXVaoa3meW1Z3s7jmuuLCEwQzlmJOZhDbfdEzz15zVtfDjIS7baFp7QY90VbA2FhsH+ui1AseBWYjXaNddoNZKBGEZBJMnkNNi4ldhrEE29eqq7uI5amRoPWd1G2k1x81WsZcZTFh4BA3n8DX1QpZuXDCBAkySSYH4VyqPEd+fKm6iGi5+qvpUjUOpsZ2D8qXhuHOkEupgnZI05CCdPWstcQ0nZ91tw+EZScC2ZHK4WB7RcFW7cbMSMtxyIA5k9fVTV2DqFozK/Esz+HzVY1sWLRsmMpDS5AEqwYRqdGB+gFdVmK8AyCSua6madSYlRsNdEBUdWVdYBzH5zp7CPSo1qry2HNjqpVajnPzvGvD9KXwfhr2bjMGENqRrIhpAOkbdKx1qgMHcVroNLXZj5K5ucUb8I+tetb2bSN5PosL//AJLitAxoPmfumBjnJ3HyFTdgKIGnqVQ3t3GOddw6BIXuef8ApH6VT8Nh9w6/tWf1PGfyPQfhM28dcEeLbrrWg4OidnqVi7+oNvoEy1wnQ5SPNVP8pqDuz6Lt/UqbcZUbpHQIVERAGn8K/pUD2ZQMzN+XpZS+Oq2sLcPqjYg7r7AkD86o/o9GIBPQfhWDtB03aPX8ptsOh3QH11/OgdkUxt9PwQpO7QBEZAPM/eUlzCJHgXKfRY+i0/6WB/l9fyqjjOHvorrsrilw5bOCcxEEAaaAHp0qv+mvZOVwj781MYthgkXW2wuOS4PAwb8/luKyvpPZ8whaWvDtFE47aD2WUzDQpjzYa66VnrCWwd4+qspmDPA/RQeyOEFuwygR9oSfXKs760UgBIHuwTqGYn3cq4IFXKpVHG+zljF5TdU5l2ZTDR+GY1FBUSwHVRsD2SsWgJzXCs5C0eGTpGUDUaa76TpSCXdtBzAXQYrCZYtXSQjGbVyPgbl7HYjb2IhKzVVvaDH3zbGHSVxOdRmB8LWzmEjTUMYH5xFX0HNB8YkQoVBayv8AAYMWcPlmSgzMRIDXF158hAAmdvKqnQTITb4WwofDHOJvd4ywqQ+U8if3QPQgQfIzUTeylSMNLv5fRWuOuAXLLHQy6/NCZ/8AgKCmFIUjl0A9hP60N2oKEt47ZJjxgbxIIMj6A+1Z8Zei4cFOhOYFNW7SWmchvjYtLcyxJ8uv0rnUMVUpxkMRs2ablmrtbUcTE+Sl4bHKDJhoGw06a7+f0raztGqD4zM+X2WcUWAjwn35qFxfDLjIS0FV5B10gLux9ZPvXSoYkB0rXhKraVTONNI98VV28AcFiiUuZu7idlmVBZTvG/5Uq2Lc/wAAarsTjXVAGRxR47jg1L3VSeSnaI2mddN6yuwtWr/jbp9VlFOq82am8Lii37mzfuA6yttyD554j3JqYwZHzOAVvwNYmXwOZhTMPxHFB7eGTDoly5mdTduaEAa/u5iAp0302pnA0S3O5xIG631lbqFEUWkE8T6D7hP3bWNYGb6pP4MOzCN/iuFKyGtg2ggUi7nP5AR8RSF7nyj8qpx/Zti0virrMSJKmzaEkCdCWMiY9qfxtOn4adJv/X9qp+KZM5T5uH6VHxLs3bgZ7t0iSPFfRhIHi0WzvrUh2m8bGjl+gqTih/EdSs5+wJbu3Vz3QFKhCjBSUcOwnw66J5b103VSWNcNvBa6dJtTdEA3ngN+9GjrpF7FD/Mp6eXnWchh1a3oFqOEcB+ypLgpkIxN7xqH1S04EkgghuYI1rQcTUy5ZtwkfQhY29n03OJyCQT+Z+U67E4nHMWqnu8W5IBIBw1lRoJOonWJ5cjWM4TD1nDO2fN3/stDqTqQtblH/qFa2+OYuB/5lDoNe5tifP46wuwGGDiMvqfys/xR9wsweIYj/wBo/wDSufrXuZZ/Jef7tdc4vdX4rYE/wsP50Nyuu1wKRpxqlHGrkT3UgbkAx86CADEoyTdCnaIkgC1J5AMJPtSNvY/KfdFKe0Y2NuD/AIxT97Pyjujv+qI9owN0j/N/SnAGqiabjonbPaZDpkY+lQidEd24aqTb7VWgfhdSP8P+6aiWSpZCNPurIdtVZMruxUx8SydPPX6zWSr2fTqDSOSvZXqM4q44d21wmQr3mUksZKsRLMSJ013A5bVjf2dUYJbcLSzENcQHCPfvYtU8jT+lYwrDrZCGPSmldKXpJyonaFrfcMLpOTLrB1EdMwIUzzpBN7hluvJ07/8Aa1cX7hWVbOfEVTLJmV0KoDIIjSNYqLjsQwGMxFyr7hHFWfO/eO1tTlLs5yvlAAVUACqC0DMN8raiTUmAu0CoqjxBpMA/RbPs269zIMsxLN6k6e0UgtL7LuOYhUyOfuMh9Mzhf/rmHvQbKTGl8xsCmXcYlsEu6rJ0kgbADnvtTYxzpgJZSbAJi3xNXUG2ly4ZU+C2zgQwJ1UFdgedKvh3OpubIEgi5V9Ki9rgXCOdlKbEtlZUwxURBNy7aSNDBIzFp0J25Vlp4ENiX9Af0tBoBzcoFjpb8eSpMetxUdi9iU+6udj8SruyAbsuxNb6WGoucGmTzWc9nCm3MZ9PzOwokSArG7iGZlH7pUtDVVYgMcx2YdOVSDWtPhaBzut1Hs6kL2HM8xw3JzDcKQmRg7jAE6u91wQCvJSqiQWOo5VI1Xfy+yu7qgwQHtngBx35tLab1P4ii2XYYf8AZcOhCFW+xVxpLBhBcmdN9vnVYMiXSeqlhwHMGdrnG8gAxwjQC3DVVl7iNsvN3F954i2ULceAS3hEwIAKxroV36IvaBs6haxQqZYZSy2iZA3XtO4+R61uI41aS5hzbNxhYF6Q8I0XBlUKAWgAFtT5Un1qbqb2E/Nu/cJVOzK9d5LoE6xO7XZe07EeL7Xg+I2l8Ws3Hkbb+HLy1rm/DYeZMk+Q+iynsLDD/wCyqD5gbIUO/wBo7hCkLZHeSykKSDBgkF2ggGpilhxYM9f0l/T+y2TLwfOb+X2VRf4tiLhhDbJGmluwNT/iE1KGN0pt9fymaPZTdI6OUVcPi1bvPCpYABiLUEAeEQdAQOg61aMQ7KGwAB73ql3wVo6XUd8ff18VsxP/AOOh20/9qjv3cPfmjNhtx/7flR/7/uQPtLOWTH2KQCd9O702o752731QPhzcA9T+U/h8fccEh8MBBElbamIho8IPOgVnAytLMNTe2dBxcdnmoq8QgQL6ADQCU/nQapJkgKv4LC/yHUKhVvPT3rTIXClHZvsvwsyz+FiPyokFEpz9ockEu+YaA5mkT0O4qQiVHknLmMumQbl0jYjM5BH5GrCCdh9VDMBtHonLeLu6APc9yY/+WgqQzAWzeqiXNOseia/vG4SftCTzzQ3/ANpqAeAbOPUqZbIuEuKxtzIAzmOkAKfVQIPyrUwl+rjPmVWWgaBDYxrucqrnY7KtoH6KKialUGS7TinkabQrmxwLHNDDDZJ53FCjl91yY3HKl8eXW7yeSRoBt8qt8P2UYuBirlu3DhITNEkwhDO8GSCBp+RFRr9qFrfG7rHnYbkUsOC45AvQrPFQxBCtkInP4YzaQInoZn8+Xna3a9JpysBcei6DMI4/NZO4bFC4JBBEmDEfQnrI9q6NCoKjA8bVTXbkdARXb6xBMbTrBiddatLHOBDRdRp5C7xuDRxK8+7WcZa67WbI7wDMxXVoUGduenPp1mii1tMAVnRxKqrZalQij4gqDhfaW7Yv50t2y0ZQAmUEbLEadBtyq00qceAypF7h8whaHFX1a7atXCqZ3DNkQZc7aqMoOgMkz1fXnUx/bpF20rG0ipVk6e4V4vDrlp3CZpAV5twdGkfBpIlW0Ea9awyV0rKBxDtDbPeWLyvndCgbu3WG8WSVcAhpM/KkXQFNrdxVq3aS0UVvEGLK05Yggy5BJHUkddNaVGq4OPeRtjiNn7W3B4MvdmYRG2U1ie1dlzBZ7jGF1vKmwyRHimfzqzv2DRdYUO6uXtb5Tx4aKG3bG0quiraEmWzs7GQXB1WObPPv0pHEDcok4ecxqkx/EcuB3BV3Ee2CZCoa3lMAratkHQq0ZnGmoB35U2Yh4MtCqq18GLOznmf2oI7d3sgW217KgACi5lgAAfdGukVF1V5Mn6KLcZhtWUZPGP2o2M7RXWSyx3u97+8d2A7sgchJkGahnfe9kv6s9phlNo9+Sf4f31wqTdw4zNEC25jzMsDHLTrUSCVS7tbExqByH5lXmL4NeW0XN4ZRM93ZQARyJcuenr9KQa8mAPVUOx9Z1zUP0+iyHHb9+3cKjE3suQsuVkt+IA6EqFG4jTXpOlW905pyuABWNz89w4u6/dVjWizqHdCJGQO5MAAMBk6EaR51JrBvUC47lqnuxhcNcCJC3LqEKg+EvAhNs3Ply9TQ00TWc0zprt8tyZzZLDbt+6h3+MFAcheTqQGA18U6kHQEztsKtAozoT5/hICoBs6SqnE4+82WWZRAIYMubWQzAADTfXb0mhwZFmx5qbXum5nyUTiAaARccjSVkkQZ1kEiKQARnJTeAwqO4D58qgki0CWO2UaDzP1pXgkCVZRDC8Co7K3U+95Wk4fieGJ/6TFxE5wDr/8AsmOWuwmqy2ptB9F0g/BtJyweYcSp447Y62/9dv8AWq+6f7K0fG4Pd/1Xny6k9B0jr1NbpXnFPw2HykNrET7EelWtbluqy6bKTauKSADJO2h5a9PKmHg2RlVZjT428J+IieUDTaPLrVLnXKmBZNB+qH5/0pSnCEXNdBz9fbakbphbXhOHGcBlDKQSZAOoEga+9X1CQ2Qq26wtP2HwDYVL1y6GUtlVMy66BtY5CSBWCH6nSNq3P7sEAGb7FYcQx5Q3O+JTIuRyyXDlzzvkRishSQSOVTptY10jYqqj81PKNp2wNye4fiMLeVrqOLglLZItNbOYW0klnAYgLDbdPSuN21VBewN+aCfLZ66brq/BU3NaQrJMZZW6EFoloDFmIyxHgYsTl1IaI18O2lcJrapbOaBoBf6ATb7rabrE8b4h+yOl5GYrczMELwxBZ5E93EgsTrGnORr6bsvEDuzTcPlgW5cVkr4cvdmBHL2eql3+2oOHzW7SgZYE/EC3LYyTrrOwnWuycOyGuzOveJgW6LmVK8FzMjZFgdbnWPTqqM4UobBF5c7sLxbLBS4VIgmdQCIj1Eamef8AEGp3gdTnKYjePd1p7l2HysJA2k8eP0UtcMA5uultGtgOw7vK2sSOmrAwevKttGoXOyd3lG/MfpyWfFP8HzAk7IE8VFt2RiLuHtuxi/fUNGhUv4VIPlMxyq59Zz6jm5fC2wO/es7abGsbe5Om5bziWKUjB3nNu0rWrtm8SNBetnxAnTQNbuAT1rBWxIomAzMYmJi0gbjpK3U6bqkQY9b9Qh/vjCk21S8rw4ORYGsEZtDm5ke9YalbEVAQymGnfcx1Eei3MpOYQS7yiP36qu7M8bVb13DXgMiyLZZYyhZ8BUiRIOk9DttVHaNHEZBUoOM7QLedk6WX5XGYUbu7AxN67iLjJYBLLFxwpbvBl0XWJJMR9K6GDr4vuw2rMRtA/wBrNVo0s0s15+wsPiWtF3yksS75fFIhi5EbCJMzHOY1rRLtNiQph03T1rDhLBxGQlWlTm5QMreGBvI67TpVdR1QmJW7B0sHlLqoNv8Ax/PVIl97YuKqIA+UOrKjgRohGkc+X/aVNrXQ50mOapxzofAYGncAAOm/iouHGU2JEZLr6DaSFjL0kjbY6edXNDS7mudWLmtO8Rx23ROrrdZld/huZZ1CsAzg9NCBVlSiWBRpVw88dUy2PJuhWQhmg3AJguGzltToCACRsDNJjgG5HeSnVzF2dvmhx9i4R3yIotG41pVSDBJOUEE6kzuaqtorQTGfYoeOQZUY7m0nOPhXKfqDpQ4wVKkzM0hWPCbrnCsobMFuSFmROUZTE6bRUgHGA0byfT1VBgOk8Fd8J4CXtd5iFNtG+FQpZ3IiAijU7b7bRNZ6jsvhbqtVNuYZjYcVsezPYWxet57+Eu2irFBnutnYb5yhIAGu3rpUgH7SoFzL5fVS+M9lsJatsUhX0/ePMjoPwHpsAQKZZuSa+915rxLhBt4hLd45bDlpuAgBTl8LSdAJKmPWp0XXlRq2FlZYzszYUPbt3GZlsljmNuZPwiAs89dREc5q5+IkZTEaTtso08OQO8Jjb1lZH/w9e/g/1/0rN3rVDvWb1V2ruXkDoNDVwMKSs2xhKLGxEEHqIzbctSB5RNSL3EQo5WhScDcFy4uijICIWf5k9frSpCCm7RJcOa0dVksxRQvj8TH7w11108qiWmZTBEQonFMZmAAVLeSEyrlzGAZYkAEyZ8usnWiEW1Cd4Gkrckb5YJ6+KY+lW09CoP2LQtiGS6qqCS1q6QqglmYIcoEazvtRWJiAnSi7jsVGmLvtdzI9xRcC3Liq9zLKZmIYMxzZQpMMTWcm0EyrwBIy7p98FqE7R417xVSlw3pvOwSA5WVRsyxIhF0HKdJmZ1KRpiSQZvZQZFQwARG/rPJB/fxd1i2qkkDMUGV2zIPi/D4NeZMcgazPpNqgg7feq0BjqQnZz+yZ4i5vXHzuES6UtxmSEt2QvdkMR9n4gxn4dIqAo06cNY249Sdefs7Fa0ucMwMD8cdm9N8bxlloQ+JbS5QUYOsd4rMe9HhZjnMgSJj2jRokEui5/Cm6uASQULWibdhBbdjcXOoUNnIM5YAEHwDTQ6HnV76rnnITpZZKTKdI96BeZ33935q67KYS3exzWr0vZRGKqzFWV0kG2RoxMs7aQfCZofTdQY50a6nntVeKPeOa6Zi4UTtNibXhtJ4UAAMtqQki2smJ1k+4rXTeMgkdASudUa91Qu2jeQq9+JZXtul0Zrd1bizGgWCIneCNjQIAdlab/wDE/hS8bnMJjwiNRw48z5xsCkYnj92+2Rrsh7oYKAPicBHhV5kcuZY9aqdSJuWnTWPPat1KuW2aQLg716Lw/sqLNl3Wwty+ylEK6i3bA+PzuZgxnUyBE889Il9MkbyOlv8AS1VKnjgnT6rBNhcTirt1kK/u3t6KrBsgHhBbWTl+IxtV+GptiXC37hVYt7mEBnzfoncVE4vfuNfNpGzWyy2yx+FpVZO2upnQacorQa1PKGFs71S1tX5gYhNX8Gti8lq5lYFgAQeR+HXffcetBykCAq2TmuVbXrQwlsOtowCWGds6HwlT4TqdOvSkaDTBdb625rS2oGB2Uzpyk7RBIMAeqyr4y47lUHicjQKCNZBMQYGo9IqtzG0zDbBOpXfXbnfci08Nil4zhd1LJDBiVddTMZiGAEnYSBRcWnyWYxKDCcOuo9sPmPeZgRBhdIg8vvVPxJDKFM4Bw9Wu2MXiSpw8vnU/ECgyohUwWLkbCdCZ8s/eND4i60ii9zAQbe/qpvbDjC4nGYOZVALUqRlXLcvhh7ZApkaaDppY4xdVAAiFf9tsRbNq0uGWzabMDoioyqdT4SugjWDG9Z6b3E2WqpSaxkkLI4Jr9zvASbgRcxZSIUCZJ0A1+elaCL5i6I4TrsWI2i2v2UaxjHYhLxe4AoysGYQIErrII9elVPpXluq1Uq8DK7Ra3hdzHZA1rGXlsxAD5WaRuviDQB6iqzULRB1WhlFr7hMcb43fw6EC8bxuOqqjnMxJ313A105TAAgUUqhcUV6LGtJ2rQ9kb2IsgXcSpCMhTlMqRJykyQNpG/KahSxDWvM6KDqDnCBqFW9urFguuIsiLuVs4QaPbXLGg++PLkpHIRuczM3M1Y6gdGVYP++7PU/6TWTunLJ3TkGB4YiTnyvMRK7RPWtwNNupCvOY6BHjeGrcy5GVImYUazHQjpUXVKR0cEAOGxFwvhQtMW7zNKkfDEagzuelFNzDJDgUOzaELrPBgI+1Mjoo/wB1VmtR/mnlfuTZ7P2yTN159BQatECS70Tyv3KfhsIltQqkmJiRqZNNmJokhrTfkkWP1KZ4+7LeTIYZVDA/5m1+k1dVkmAoU3QU3wO7mfu4Ytd0jUklt9eupM1kdM2WgaL0BuzWKco6WmtstnupAnSSwnL/ABNOn4I50VWOedPVaMJXp0jJOzcsnxTsLjS+Y5dYnMcusknTL6HlrVzGENhZ69YPqFykcL4New9zO5tHK9t18YyiGOaZ1gBj9fKm1ha8OhQdUzUiyeSe4pZbEtZs3hFq68d4AAS5LDvMw0YyTp7VoxLgGCDKyYNkudIiy3SsThs4RgVVrVk5AGFsZUDDKPCMqsdIHSuOR4lvdE2Xl1ri9s4+5kORHu5zdaJGVVzciTJVtJ+9Wru3EAz5JOyhxI0ULtPcDYm7lBAVgoUgzoIYn3G3pXRwrg1o47Z6BZ61MlxgenVVsE7iNOh5DTatHfMaNdu9Q7mo7/E9CpvBRdN+yLbBGLhFYxClzlzH0maqq1aLmuE68VayjWaQY0XumF42iXhg0GUWwzs7fAeQHkQBHpr5Vw+ynH4cB0ze/MlbMTTIIdvWR7YYtLbgYb942fwgZVlg3i15GWPmfWuk97TTLQeizsY4PDiOvReepxlgyNAbKxuhNcgJJmFmB/QVPu25AALxrtUe8OYk6TpsWgXCriLyW47xSneC4GAcaBYbcqA2nI89qzMD3mffqtbTRaQ188wJPL8nYpfaC+lnDpauWVvqphQ1x1uBWzGc6SOQ3n4hzqWU5vA6/Kw6gKVZrQ2TTIA3kT5xPqqXs82Gv3u6C3rNxg5Vi4boQggLIgNqenOqKz6rPG68eSozUw2G+c8Fpj2XAVl72+c2XUshIKk/xa7/AErKcfN4Hr75oZiKYZ3fgJJi+aesb9fJDhezpTMzYq7CDNmNtvDHUq0NrFX0cU6tVbTa0AkxrMz9FQ8gNzDnqDaJ56LE8e4Pcw4jEoy3WzXR4pWS24ynLyHnttWvKCJ2oznQaLdcZxNtBhZtL31tEs22bxMFIXxREKdDG5E6HU1ycVXdUJY3Qa8V6Ds3BsYwVX3J0G7iovaXBW3AZ3hsyKbn3RMTJmTlBB+lTwzajATM+9Oajj8lQQ1t9m/XVFh+z4wtq64vh1yhGCmYDsoM59ACOhnpW2nXa57aRp5i6YHikxeRG6J3WXFrYarT8TzlHlyWL/Y2guxcBtQskbidTOums1pqMAcWtEAe/eqdMSAXGSdgWh4C2JdQilu6ViAs82PiMD4vi5mBNYK7QbzddGi7KIiPUrTYvgVpAly4SbpP2aIJYlRyHMDmTAHXaszc0cFY9wJupvaXiS3cMmVSl2wNbbnWDAzSszqPmdYqnKWuvodqg15ZM7Vj+J4W5ftyMyNlnKZUsGEH5/yrVTqup+E6FN7G1hmbqvOHQgkEGRodOlbgVyiCDC2Rwc/ePyqxmEpsuFUaripFnCADcmh2EouMkJd6/epCYdfPXSpsw9JgIaNdUi9x1KcXDL0qPwlD+IR3j96Ys8JRTILn1uMR8iYNWmkwiCLJZnb1LGGXpURQptMho6IzO3rLdp7rDEwpj7NR88361F5hykwWQdk8QWxVkEagsQ2xEI2/WqQLq2bL0m9jLgGlxxodnYfzqxQkrN8V4hdO92590/G3NSOtNF1nzeY7sT6kmkSmFdcNS5cVAT4LVy2ROm7PckdZKN86pc7Yr2tOqLjqYh7t1EJy2lBcfDqzgIAD7fWrm1m2/CpdReCYv5qt4L2eFxgzaIRPlo0FJ6kfnVRq3Vncy3VaDF8AtNda6pdcxLZTcFxQSZMZht5Gq5G5WHOdXHqgu9nrLDxL/pGX8t6QtokQTqVGx3DlshO6YLd8QtSsk5VLPG+oUaaHxFRzqQMqJBCtexWFe9h3u4jFlMl029XYTkS2T8Ik6samKNAHxBT+IrkQDp73J3Hsj4m2FhpJVzbDMWEEkwdTou2g0iKnVFNlO2kqDH1C++pELzm8QPEo+GVg6fXeK0kSyQVnFnXW87JYqx3VlnKh0bIQPiy7honUSY/rVDw5lF2QZjrExJ57Fool7qwDDBNuqu+OYPD4myy2jleVYsUeYGw8UAdN+VYWdoV5ipQDQNoc0/QT7utNbsqtTOao8md5J+8eixGE4IUxdpVugMWBzxlAGvKeYB51KpjGZC+o3wjUC5+yqbhiHAa8NJG0bdV6nwfCkWiHh21GcNmzKxzqx8Ug6kacorz2Jx+GdVcRLRsBBFxb3PFbH0i6+QDhY/Yf7Ubh2Dui67XQe7klE+MaN4QTlmI8z7V1MFi+zsrHmoA8cSLxuNuNlixWHDoNKmQdDGhHXbyHnqsN/aJca5eAZGUIr5c4MxOsEkysyRtvEV2W1qVUZqbg4cCD9Nu9U1KQpta2DMX5k8vJWjYpXt2mvSpS2l8HSDmVxkM7EEkj1rmYlmYODF1+z6ndlpeqvi9osoUndoiFnUMY0G0ARWShVLTZdbFUQ5pI1Wu4Lhl/Z7ZKd6XFssGgAlAInTaQN5rq9nPecRJOWJg8wfyvG4+o57IPii27/KfqsJjsMUxL3GAKr4QPSQdPnSwbmNPdO2Ejor6xfZzNoCvuC8bwmFsTLNdeWdVU76wgLGAoncdSfKo1WF7pFgtdJ+RtzdW/YjGrinuYi4R305FTlbtDKQo9SdTzj1qqoMpAUmnNdP8AbDB5gbiSHAkEaf8AP61C03V0ZmwvMrHGbgviMzeIIASTpMKB03ra+m19IDcNVz6VZ9Opvk6LZOluTOWZ10rnAldjKF//2Q=="/>
          <p:cNvSpPr>
            <a:spLocks noChangeAspect="1" noChangeArrowheads="1"/>
          </p:cNvSpPr>
          <p:nvPr/>
        </p:nvSpPr>
        <p:spPr bwMode="auto">
          <a:xfrm>
            <a:off x="155575" y="-838200"/>
            <a:ext cx="2609850"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46" name="Rectangle 1045"/>
          <p:cNvSpPr/>
          <p:nvPr/>
        </p:nvSpPr>
        <p:spPr>
          <a:xfrm>
            <a:off x="-19237" y="4655093"/>
            <a:ext cx="4148919" cy="196374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8800" dirty="0" smtClean="0"/>
              <a:t>fair</a:t>
            </a:r>
            <a:endParaRPr lang="en-US" sz="8800" dirty="0"/>
          </a:p>
        </p:txBody>
      </p:sp>
      <p:sp>
        <p:nvSpPr>
          <p:cNvPr id="1047" name="Rectangle 1046"/>
          <p:cNvSpPr/>
          <p:nvPr/>
        </p:nvSpPr>
        <p:spPr>
          <a:xfrm>
            <a:off x="4480364" y="1501287"/>
            <a:ext cx="4644499" cy="138890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6600" dirty="0" smtClean="0"/>
              <a:t>unfair</a:t>
            </a:r>
            <a:endParaRPr lang="en-US" sz="6600" dirty="0"/>
          </a:p>
        </p:txBody>
      </p:sp>
      <p:cxnSp>
        <p:nvCxnSpPr>
          <p:cNvPr id="1054" name="Straight Arrow Connector 1053"/>
          <p:cNvCxnSpPr/>
          <p:nvPr/>
        </p:nvCxnSpPr>
        <p:spPr>
          <a:xfrm flipV="1">
            <a:off x="2913288" y="3000016"/>
            <a:ext cx="2781978" cy="1351589"/>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709890" y="2195739"/>
            <a:ext cx="4102268" cy="328041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49" name="Straight Arrow Connector 1048"/>
          <p:cNvCxnSpPr/>
          <p:nvPr/>
        </p:nvCxnSpPr>
        <p:spPr>
          <a:xfrm>
            <a:off x="1029597" y="1611072"/>
            <a:ext cx="4483058" cy="456289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3036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 calcmode="lin" valueType="num">
                                      <p:cBhvr>
                                        <p:cTn id="14" dur="500" fill="hold"/>
                                        <p:tgtEl>
                                          <p:spTgt spid="4099"/>
                                        </p:tgtEl>
                                        <p:attrNameLst>
                                          <p:attrName>ppt_w</p:attrName>
                                        </p:attrNameLst>
                                      </p:cBhvr>
                                      <p:tavLst>
                                        <p:tav tm="0">
                                          <p:val>
                                            <p:fltVal val="0"/>
                                          </p:val>
                                        </p:tav>
                                        <p:tav tm="100000">
                                          <p:val>
                                            <p:strVal val="#ppt_w"/>
                                          </p:val>
                                        </p:tav>
                                      </p:tavLst>
                                    </p:anim>
                                    <p:anim calcmode="lin" valueType="num">
                                      <p:cBhvr>
                                        <p:cTn id="15" dur="500" fill="hold"/>
                                        <p:tgtEl>
                                          <p:spTgt spid="4099"/>
                                        </p:tgtEl>
                                        <p:attrNameLst>
                                          <p:attrName>ppt_h</p:attrName>
                                        </p:attrNameLst>
                                      </p:cBhvr>
                                      <p:tavLst>
                                        <p:tav tm="0">
                                          <p:val>
                                            <p:fltVal val="0"/>
                                          </p:val>
                                        </p:tav>
                                        <p:tav tm="100000">
                                          <p:val>
                                            <p:strVal val="#ppt_h"/>
                                          </p:val>
                                        </p:tav>
                                      </p:tavLst>
                                    </p:anim>
                                    <p:animEffect transition="in" filter="fade">
                                      <p:cBhvr>
                                        <p:cTn id="16" dur="500"/>
                                        <p:tgtEl>
                                          <p:spTgt spid="409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37"/>
                                        </p:tgtEl>
                                        <p:attrNameLst>
                                          <p:attrName>style.visibility</p:attrName>
                                        </p:attrNameLst>
                                      </p:cBhvr>
                                      <p:to>
                                        <p:strVal val="visible"/>
                                      </p:to>
                                    </p:set>
                                    <p:anim calcmode="lin" valueType="num">
                                      <p:cBhvr>
                                        <p:cTn id="28" dur="500" fill="hold"/>
                                        <p:tgtEl>
                                          <p:spTgt spid="1037"/>
                                        </p:tgtEl>
                                        <p:attrNameLst>
                                          <p:attrName>ppt_w</p:attrName>
                                        </p:attrNameLst>
                                      </p:cBhvr>
                                      <p:tavLst>
                                        <p:tav tm="0">
                                          <p:val>
                                            <p:fltVal val="0"/>
                                          </p:val>
                                        </p:tav>
                                        <p:tav tm="100000">
                                          <p:val>
                                            <p:strVal val="#ppt_w"/>
                                          </p:val>
                                        </p:tav>
                                      </p:tavLst>
                                    </p:anim>
                                    <p:anim calcmode="lin" valueType="num">
                                      <p:cBhvr>
                                        <p:cTn id="29" dur="500" fill="hold"/>
                                        <p:tgtEl>
                                          <p:spTgt spid="1037"/>
                                        </p:tgtEl>
                                        <p:attrNameLst>
                                          <p:attrName>ppt_h</p:attrName>
                                        </p:attrNameLst>
                                      </p:cBhvr>
                                      <p:tavLst>
                                        <p:tav tm="0">
                                          <p:val>
                                            <p:fltVal val="0"/>
                                          </p:val>
                                        </p:tav>
                                        <p:tav tm="100000">
                                          <p:val>
                                            <p:strVal val="#ppt_h"/>
                                          </p:val>
                                        </p:tav>
                                      </p:tavLst>
                                    </p:anim>
                                    <p:animEffect transition="in" filter="fade">
                                      <p:cBhvr>
                                        <p:cTn id="30" dur="500"/>
                                        <p:tgtEl>
                                          <p:spTgt spid="103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25"/>
                                        </p:tgtEl>
                                        <p:attrNameLst>
                                          <p:attrName>style.visibility</p:attrName>
                                        </p:attrNameLst>
                                      </p:cBhvr>
                                      <p:to>
                                        <p:strVal val="visible"/>
                                      </p:to>
                                    </p:set>
                                    <p:anim calcmode="lin" valueType="num">
                                      <p:cBhvr>
                                        <p:cTn id="49" dur="500" fill="hold"/>
                                        <p:tgtEl>
                                          <p:spTgt spid="1025"/>
                                        </p:tgtEl>
                                        <p:attrNameLst>
                                          <p:attrName>ppt_w</p:attrName>
                                        </p:attrNameLst>
                                      </p:cBhvr>
                                      <p:tavLst>
                                        <p:tav tm="0">
                                          <p:val>
                                            <p:fltVal val="0"/>
                                          </p:val>
                                        </p:tav>
                                        <p:tav tm="100000">
                                          <p:val>
                                            <p:strVal val="#ppt_w"/>
                                          </p:val>
                                        </p:tav>
                                      </p:tavLst>
                                    </p:anim>
                                    <p:anim calcmode="lin" valueType="num">
                                      <p:cBhvr>
                                        <p:cTn id="50" dur="500" fill="hold"/>
                                        <p:tgtEl>
                                          <p:spTgt spid="1025"/>
                                        </p:tgtEl>
                                        <p:attrNameLst>
                                          <p:attrName>ppt_h</p:attrName>
                                        </p:attrNameLst>
                                      </p:cBhvr>
                                      <p:tavLst>
                                        <p:tav tm="0">
                                          <p:val>
                                            <p:fltVal val="0"/>
                                          </p:val>
                                        </p:tav>
                                        <p:tav tm="100000">
                                          <p:val>
                                            <p:strVal val="#ppt_h"/>
                                          </p:val>
                                        </p:tav>
                                      </p:tavLst>
                                    </p:anim>
                                    <p:animEffect transition="in" filter="fade">
                                      <p:cBhvr>
                                        <p:cTn id="51" dur="500"/>
                                        <p:tgtEl>
                                          <p:spTgt spid="102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500" fill="hold"/>
                                        <p:tgtEl>
                                          <p:spTgt spid="25"/>
                                        </p:tgtEl>
                                        <p:attrNameLst>
                                          <p:attrName>ppt_w</p:attrName>
                                        </p:attrNameLst>
                                      </p:cBhvr>
                                      <p:tavLst>
                                        <p:tav tm="0">
                                          <p:val>
                                            <p:fltVal val="0"/>
                                          </p:val>
                                        </p:tav>
                                        <p:tav tm="100000">
                                          <p:val>
                                            <p:strVal val="#ppt_w"/>
                                          </p:val>
                                        </p:tav>
                                      </p:tavLst>
                                    </p:anim>
                                    <p:anim calcmode="lin" valueType="num">
                                      <p:cBhvr>
                                        <p:cTn id="57" dur="500" fill="hold"/>
                                        <p:tgtEl>
                                          <p:spTgt spid="25"/>
                                        </p:tgtEl>
                                        <p:attrNameLst>
                                          <p:attrName>ppt_h</p:attrName>
                                        </p:attrNameLst>
                                      </p:cBhvr>
                                      <p:tavLst>
                                        <p:tav tm="0">
                                          <p:val>
                                            <p:fltVal val="0"/>
                                          </p:val>
                                        </p:tav>
                                        <p:tav tm="100000">
                                          <p:val>
                                            <p:strVal val="#ppt_h"/>
                                          </p:val>
                                        </p:tav>
                                      </p:tavLst>
                                    </p:anim>
                                    <p:animEffect transition="in" filter="fade">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fltVal val="0"/>
                                          </p:val>
                                        </p:tav>
                                        <p:tav tm="100000">
                                          <p:val>
                                            <p:strVal val="#ppt_h"/>
                                          </p:val>
                                        </p:tav>
                                      </p:tavLst>
                                    </p:anim>
                                    <p:animEffect transition="in" filter="fade">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028"/>
                                        </p:tgtEl>
                                        <p:attrNameLst>
                                          <p:attrName>style.visibility</p:attrName>
                                        </p:attrNameLst>
                                      </p:cBhvr>
                                      <p:to>
                                        <p:strVal val="visible"/>
                                      </p:to>
                                    </p:set>
                                    <p:anim calcmode="lin" valueType="num">
                                      <p:cBhvr>
                                        <p:cTn id="70" dur="500" fill="hold"/>
                                        <p:tgtEl>
                                          <p:spTgt spid="1028"/>
                                        </p:tgtEl>
                                        <p:attrNameLst>
                                          <p:attrName>ppt_w</p:attrName>
                                        </p:attrNameLst>
                                      </p:cBhvr>
                                      <p:tavLst>
                                        <p:tav tm="0">
                                          <p:val>
                                            <p:fltVal val="0"/>
                                          </p:val>
                                        </p:tav>
                                        <p:tav tm="100000">
                                          <p:val>
                                            <p:strVal val="#ppt_w"/>
                                          </p:val>
                                        </p:tav>
                                      </p:tavLst>
                                    </p:anim>
                                    <p:anim calcmode="lin" valueType="num">
                                      <p:cBhvr>
                                        <p:cTn id="71" dur="500" fill="hold"/>
                                        <p:tgtEl>
                                          <p:spTgt spid="1028"/>
                                        </p:tgtEl>
                                        <p:attrNameLst>
                                          <p:attrName>ppt_h</p:attrName>
                                        </p:attrNameLst>
                                      </p:cBhvr>
                                      <p:tavLst>
                                        <p:tav tm="0">
                                          <p:val>
                                            <p:fltVal val="0"/>
                                          </p:val>
                                        </p:tav>
                                        <p:tav tm="100000">
                                          <p:val>
                                            <p:strVal val="#ppt_h"/>
                                          </p:val>
                                        </p:tav>
                                      </p:tavLst>
                                    </p:anim>
                                    <p:animEffect transition="in" filter="fade">
                                      <p:cBhvr>
                                        <p:cTn id="72" dur="500"/>
                                        <p:tgtEl>
                                          <p:spTgt spid="102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p:cTn id="84" dur="500" fill="hold"/>
                                        <p:tgtEl>
                                          <p:spTgt spid="7"/>
                                        </p:tgtEl>
                                        <p:attrNameLst>
                                          <p:attrName>ppt_w</p:attrName>
                                        </p:attrNameLst>
                                      </p:cBhvr>
                                      <p:tavLst>
                                        <p:tav tm="0">
                                          <p:val>
                                            <p:fltVal val="0"/>
                                          </p:val>
                                        </p:tav>
                                        <p:tav tm="100000">
                                          <p:val>
                                            <p:strVal val="#ppt_w"/>
                                          </p:val>
                                        </p:tav>
                                      </p:tavLst>
                                    </p:anim>
                                    <p:anim calcmode="lin" valueType="num">
                                      <p:cBhvr>
                                        <p:cTn id="85" dur="500" fill="hold"/>
                                        <p:tgtEl>
                                          <p:spTgt spid="7"/>
                                        </p:tgtEl>
                                        <p:attrNameLst>
                                          <p:attrName>ppt_h</p:attrName>
                                        </p:attrNameLst>
                                      </p:cBhvr>
                                      <p:tavLst>
                                        <p:tav tm="0">
                                          <p:val>
                                            <p:fltVal val="0"/>
                                          </p:val>
                                        </p:tav>
                                        <p:tav tm="100000">
                                          <p:val>
                                            <p:strVal val="#ppt_h"/>
                                          </p:val>
                                        </p:tav>
                                      </p:tavLst>
                                    </p:anim>
                                    <p:animEffect transition="in" filter="fade">
                                      <p:cBhvr>
                                        <p:cTn id="86" dur="500"/>
                                        <p:tgtEl>
                                          <p:spTgt spid="7"/>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1049"/>
                                        </p:tgtEl>
                                        <p:attrNameLst>
                                          <p:attrName>style.visibility</p:attrName>
                                        </p:attrNameLst>
                                      </p:cBhvr>
                                      <p:to>
                                        <p:strVal val="visible"/>
                                      </p:to>
                                    </p:set>
                                    <p:anim calcmode="lin" valueType="num">
                                      <p:cBhvr>
                                        <p:cTn id="91" dur="500" fill="hold"/>
                                        <p:tgtEl>
                                          <p:spTgt spid="1049"/>
                                        </p:tgtEl>
                                        <p:attrNameLst>
                                          <p:attrName>ppt_w</p:attrName>
                                        </p:attrNameLst>
                                      </p:cBhvr>
                                      <p:tavLst>
                                        <p:tav tm="0">
                                          <p:val>
                                            <p:fltVal val="0"/>
                                          </p:val>
                                        </p:tav>
                                        <p:tav tm="100000">
                                          <p:val>
                                            <p:strVal val="#ppt_w"/>
                                          </p:val>
                                        </p:tav>
                                      </p:tavLst>
                                    </p:anim>
                                    <p:anim calcmode="lin" valueType="num">
                                      <p:cBhvr>
                                        <p:cTn id="92" dur="500" fill="hold"/>
                                        <p:tgtEl>
                                          <p:spTgt spid="1049"/>
                                        </p:tgtEl>
                                        <p:attrNameLst>
                                          <p:attrName>ppt_h</p:attrName>
                                        </p:attrNameLst>
                                      </p:cBhvr>
                                      <p:tavLst>
                                        <p:tav tm="0">
                                          <p:val>
                                            <p:fltVal val="0"/>
                                          </p:val>
                                        </p:tav>
                                        <p:tav tm="100000">
                                          <p:val>
                                            <p:strVal val="#ppt_h"/>
                                          </p:val>
                                        </p:tav>
                                      </p:tavLst>
                                    </p:anim>
                                    <p:animEffect transition="in" filter="fade">
                                      <p:cBhvr>
                                        <p:cTn id="93" dur="500"/>
                                        <p:tgtEl>
                                          <p:spTgt spid="1049"/>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1052"/>
                                        </p:tgtEl>
                                        <p:attrNameLst>
                                          <p:attrName>style.visibility</p:attrName>
                                        </p:attrNameLst>
                                      </p:cBhvr>
                                      <p:to>
                                        <p:strVal val="visible"/>
                                      </p:to>
                                    </p:set>
                                    <p:anim calcmode="lin" valueType="num">
                                      <p:cBhvr>
                                        <p:cTn id="98" dur="500" fill="hold"/>
                                        <p:tgtEl>
                                          <p:spTgt spid="1052"/>
                                        </p:tgtEl>
                                        <p:attrNameLst>
                                          <p:attrName>ppt_w</p:attrName>
                                        </p:attrNameLst>
                                      </p:cBhvr>
                                      <p:tavLst>
                                        <p:tav tm="0">
                                          <p:val>
                                            <p:fltVal val="0"/>
                                          </p:val>
                                        </p:tav>
                                        <p:tav tm="100000">
                                          <p:val>
                                            <p:strVal val="#ppt_w"/>
                                          </p:val>
                                        </p:tav>
                                      </p:tavLst>
                                    </p:anim>
                                    <p:anim calcmode="lin" valueType="num">
                                      <p:cBhvr>
                                        <p:cTn id="99" dur="500" fill="hold"/>
                                        <p:tgtEl>
                                          <p:spTgt spid="1052"/>
                                        </p:tgtEl>
                                        <p:attrNameLst>
                                          <p:attrName>ppt_h</p:attrName>
                                        </p:attrNameLst>
                                      </p:cBhvr>
                                      <p:tavLst>
                                        <p:tav tm="0">
                                          <p:val>
                                            <p:fltVal val="0"/>
                                          </p:val>
                                        </p:tav>
                                        <p:tav tm="100000">
                                          <p:val>
                                            <p:strVal val="#ppt_h"/>
                                          </p:val>
                                        </p:tav>
                                      </p:tavLst>
                                    </p:anim>
                                    <p:animEffect transition="in" filter="fade">
                                      <p:cBhvr>
                                        <p:cTn id="100" dur="500"/>
                                        <p:tgtEl>
                                          <p:spTgt spid="1052"/>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1044"/>
                                        </p:tgtEl>
                                        <p:attrNameLst>
                                          <p:attrName>style.visibility</p:attrName>
                                        </p:attrNameLst>
                                      </p:cBhvr>
                                      <p:to>
                                        <p:strVal val="visible"/>
                                      </p:to>
                                    </p:set>
                                    <p:anim calcmode="lin" valueType="num">
                                      <p:cBhvr>
                                        <p:cTn id="105" dur="500" fill="hold"/>
                                        <p:tgtEl>
                                          <p:spTgt spid="1044"/>
                                        </p:tgtEl>
                                        <p:attrNameLst>
                                          <p:attrName>ppt_w</p:attrName>
                                        </p:attrNameLst>
                                      </p:cBhvr>
                                      <p:tavLst>
                                        <p:tav tm="0">
                                          <p:val>
                                            <p:fltVal val="0"/>
                                          </p:val>
                                        </p:tav>
                                        <p:tav tm="100000">
                                          <p:val>
                                            <p:strVal val="#ppt_w"/>
                                          </p:val>
                                        </p:tav>
                                      </p:tavLst>
                                    </p:anim>
                                    <p:anim calcmode="lin" valueType="num">
                                      <p:cBhvr>
                                        <p:cTn id="106" dur="500" fill="hold"/>
                                        <p:tgtEl>
                                          <p:spTgt spid="1044"/>
                                        </p:tgtEl>
                                        <p:attrNameLst>
                                          <p:attrName>ppt_h</p:attrName>
                                        </p:attrNameLst>
                                      </p:cBhvr>
                                      <p:tavLst>
                                        <p:tav tm="0">
                                          <p:val>
                                            <p:fltVal val="0"/>
                                          </p:val>
                                        </p:tav>
                                        <p:tav tm="100000">
                                          <p:val>
                                            <p:strVal val="#ppt_h"/>
                                          </p:val>
                                        </p:tav>
                                      </p:tavLst>
                                    </p:anim>
                                    <p:animEffect transition="in" filter="fade">
                                      <p:cBhvr>
                                        <p:cTn id="107" dur="500"/>
                                        <p:tgtEl>
                                          <p:spTgt spid="1044"/>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nodeType="clickEffect">
                                  <p:stCondLst>
                                    <p:cond delay="0"/>
                                  </p:stCondLst>
                                  <p:childTnLst>
                                    <p:set>
                                      <p:cBhvr>
                                        <p:cTn id="111" dur="1" fill="hold">
                                          <p:stCondLst>
                                            <p:cond delay="0"/>
                                          </p:stCondLst>
                                        </p:cTn>
                                        <p:tgtEl>
                                          <p:spTgt spid="1054"/>
                                        </p:tgtEl>
                                        <p:attrNameLst>
                                          <p:attrName>style.visibility</p:attrName>
                                        </p:attrNameLst>
                                      </p:cBhvr>
                                      <p:to>
                                        <p:strVal val="visible"/>
                                      </p:to>
                                    </p:set>
                                    <p:anim calcmode="lin" valueType="num">
                                      <p:cBhvr>
                                        <p:cTn id="112" dur="500" fill="hold"/>
                                        <p:tgtEl>
                                          <p:spTgt spid="1054"/>
                                        </p:tgtEl>
                                        <p:attrNameLst>
                                          <p:attrName>ppt_w</p:attrName>
                                        </p:attrNameLst>
                                      </p:cBhvr>
                                      <p:tavLst>
                                        <p:tav tm="0">
                                          <p:val>
                                            <p:fltVal val="0"/>
                                          </p:val>
                                        </p:tav>
                                        <p:tav tm="100000">
                                          <p:val>
                                            <p:strVal val="#ppt_w"/>
                                          </p:val>
                                        </p:tav>
                                      </p:tavLst>
                                    </p:anim>
                                    <p:anim calcmode="lin" valueType="num">
                                      <p:cBhvr>
                                        <p:cTn id="113" dur="500" fill="hold"/>
                                        <p:tgtEl>
                                          <p:spTgt spid="1054"/>
                                        </p:tgtEl>
                                        <p:attrNameLst>
                                          <p:attrName>ppt_h</p:attrName>
                                        </p:attrNameLst>
                                      </p:cBhvr>
                                      <p:tavLst>
                                        <p:tav tm="0">
                                          <p:val>
                                            <p:fltVal val="0"/>
                                          </p:val>
                                        </p:tav>
                                        <p:tav tm="100000">
                                          <p:val>
                                            <p:strVal val="#ppt_h"/>
                                          </p:val>
                                        </p:tav>
                                      </p:tavLst>
                                    </p:anim>
                                    <p:animEffect transition="in" filter="fade">
                                      <p:cBhvr>
                                        <p:cTn id="114" dur="500"/>
                                        <p:tgtEl>
                                          <p:spTgt spid="1054"/>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1046"/>
                                        </p:tgtEl>
                                        <p:attrNameLst>
                                          <p:attrName>style.visibility</p:attrName>
                                        </p:attrNameLst>
                                      </p:cBhvr>
                                      <p:to>
                                        <p:strVal val="visible"/>
                                      </p:to>
                                    </p:set>
                                    <p:anim calcmode="lin" valueType="num">
                                      <p:cBhvr>
                                        <p:cTn id="119" dur="500" fill="hold"/>
                                        <p:tgtEl>
                                          <p:spTgt spid="1046"/>
                                        </p:tgtEl>
                                        <p:attrNameLst>
                                          <p:attrName>ppt_w</p:attrName>
                                        </p:attrNameLst>
                                      </p:cBhvr>
                                      <p:tavLst>
                                        <p:tav tm="0">
                                          <p:val>
                                            <p:fltVal val="0"/>
                                          </p:val>
                                        </p:tav>
                                        <p:tav tm="100000">
                                          <p:val>
                                            <p:strVal val="#ppt_w"/>
                                          </p:val>
                                        </p:tav>
                                      </p:tavLst>
                                    </p:anim>
                                    <p:anim calcmode="lin" valueType="num">
                                      <p:cBhvr>
                                        <p:cTn id="120" dur="500" fill="hold"/>
                                        <p:tgtEl>
                                          <p:spTgt spid="1046"/>
                                        </p:tgtEl>
                                        <p:attrNameLst>
                                          <p:attrName>ppt_h</p:attrName>
                                        </p:attrNameLst>
                                      </p:cBhvr>
                                      <p:tavLst>
                                        <p:tav tm="0">
                                          <p:val>
                                            <p:fltVal val="0"/>
                                          </p:val>
                                        </p:tav>
                                        <p:tav tm="100000">
                                          <p:val>
                                            <p:strVal val="#ppt_h"/>
                                          </p:val>
                                        </p:tav>
                                      </p:tavLst>
                                    </p:anim>
                                    <p:animEffect transition="in" filter="fade">
                                      <p:cBhvr>
                                        <p:cTn id="121" dur="500"/>
                                        <p:tgtEl>
                                          <p:spTgt spid="1046"/>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0" nodeType="clickEffect">
                                  <p:stCondLst>
                                    <p:cond delay="0"/>
                                  </p:stCondLst>
                                  <p:childTnLst>
                                    <p:set>
                                      <p:cBhvr>
                                        <p:cTn id="125" dur="1" fill="hold">
                                          <p:stCondLst>
                                            <p:cond delay="0"/>
                                          </p:stCondLst>
                                        </p:cTn>
                                        <p:tgtEl>
                                          <p:spTgt spid="1047"/>
                                        </p:tgtEl>
                                        <p:attrNameLst>
                                          <p:attrName>style.visibility</p:attrName>
                                        </p:attrNameLst>
                                      </p:cBhvr>
                                      <p:to>
                                        <p:strVal val="visible"/>
                                      </p:to>
                                    </p:set>
                                    <p:anim calcmode="lin" valueType="num">
                                      <p:cBhvr>
                                        <p:cTn id="126" dur="500" fill="hold"/>
                                        <p:tgtEl>
                                          <p:spTgt spid="1047"/>
                                        </p:tgtEl>
                                        <p:attrNameLst>
                                          <p:attrName>ppt_w</p:attrName>
                                        </p:attrNameLst>
                                      </p:cBhvr>
                                      <p:tavLst>
                                        <p:tav tm="0">
                                          <p:val>
                                            <p:fltVal val="0"/>
                                          </p:val>
                                        </p:tav>
                                        <p:tav tm="100000">
                                          <p:val>
                                            <p:strVal val="#ppt_w"/>
                                          </p:val>
                                        </p:tav>
                                      </p:tavLst>
                                    </p:anim>
                                    <p:anim calcmode="lin" valueType="num">
                                      <p:cBhvr>
                                        <p:cTn id="127" dur="500" fill="hold"/>
                                        <p:tgtEl>
                                          <p:spTgt spid="1047"/>
                                        </p:tgtEl>
                                        <p:attrNameLst>
                                          <p:attrName>ppt_h</p:attrName>
                                        </p:attrNameLst>
                                      </p:cBhvr>
                                      <p:tavLst>
                                        <p:tav tm="0">
                                          <p:val>
                                            <p:fltVal val="0"/>
                                          </p:val>
                                        </p:tav>
                                        <p:tav tm="100000">
                                          <p:val>
                                            <p:strVal val="#ppt_h"/>
                                          </p:val>
                                        </p:tav>
                                      </p:tavLst>
                                    </p:anim>
                                    <p:animEffect transition="in" filter="fade">
                                      <p:cBhvr>
                                        <p:cTn id="128" dur="500"/>
                                        <p:tgtEl>
                                          <p:spTgt spid="1047"/>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nodeType="clickEffect">
                                  <p:stCondLst>
                                    <p:cond delay="0"/>
                                  </p:stCondLst>
                                  <p:childTnLst>
                                    <p:set>
                                      <p:cBhvr>
                                        <p:cTn id="132" dur="1" fill="hold">
                                          <p:stCondLst>
                                            <p:cond delay="0"/>
                                          </p:stCondLst>
                                        </p:cTn>
                                        <p:tgtEl>
                                          <p:spTgt spid="30"/>
                                        </p:tgtEl>
                                        <p:attrNameLst>
                                          <p:attrName>style.visibility</p:attrName>
                                        </p:attrNameLst>
                                      </p:cBhvr>
                                      <p:to>
                                        <p:strVal val="visible"/>
                                      </p:to>
                                    </p:set>
                                    <p:anim calcmode="lin" valueType="num">
                                      <p:cBhvr>
                                        <p:cTn id="133" dur="500" fill="hold"/>
                                        <p:tgtEl>
                                          <p:spTgt spid="30"/>
                                        </p:tgtEl>
                                        <p:attrNameLst>
                                          <p:attrName>ppt_w</p:attrName>
                                        </p:attrNameLst>
                                      </p:cBhvr>
                                      <p:tavLst>
                                        <p:tav tm="0">
                                          <p:val>
                                            <p:fltVal val="0"/>
                                          </p:val>
                                        </p:tav>
                                        <p:tav tm="100000">
                                          <p:val>
                                            <p:strVal val="#ppt_w"/>
                                          </p:val>
                                        </p:tav>
                                      </p:tavLst>
                                    </p:anim>
                                    <p:anim calcmode="lin" valueType="num">
                                      <p:cBhvr>
                                        <p:cTn id="134" dur="500" fill="hold"/>
                                        <p:tgtEl>
                                          <p:spTgt spid="30"/>
                                        </p:tgtEl>
                                        <p:attrNameLst>
                                          <p:attrName>ppt_h</p:attrName>
                                        </p:attrNameLst>
                                      </p:cBhvr>
                                      <p:tavLst>
                                        <p:tav tm="0">
                                          <p:val>
                                            <p:fltVal val="0"/>
                                          </p:val>
                                        </p:tav>
                                        <p:tav tm="100000">
                                          <p:val>
                                            <p:strVal val="#ppt_h"/>
                                          </p:val>
                                        </p:tav>
                                      </p:tavLst>
                                    </p:anim>
                                    <p:animEffect transition="in" filter="fade">
                                      <p:cBhvr>
                                        <p:cTn id="1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46" grpId="0" animBg="1"/>
      <p:bldP spid="104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4457700" y="381000"/>
            <a:ext cx="0" cy="6477000"/>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524000" y="-44112"/>
            <a:ext cx="11201400" cy="762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b="1" dirty="0" smtClean="0"/>
              <a:t>G. Match a word in </a:t>
            </a:r>
            <a:r>
              <a:rPr lang="en-US" sz="3600" b="1" dirty="0" smtClean="0">
                <a:solidFill>
                  <a:srgbClr val="C00000"/>
                </a:solidFill>
              </a:rPr>
              <a:t>A</a:t>
            </a:r>
            <a:r>
              <a:rPr lang="en-US" sz="3600" b="1" dirty="0" smtClean="0"/>
              <a:t> with a synonym in</a:t>
            </a:r>
            <a:r>
              <a:rPr lang="en-US" sz="3600" b="1" dirty="0" smtClean="0">
                <a:solidFill>
                  <a:srgbClr val="00B050"/>
                </a:solidFill>
              </a:rPr>
              <a:t> B</a:t>
            </a:r>
            <a:endParaRPr lang="en-US" sz="3600" b="1" dirty="0">
              <a:solidFill>
                <a:srgbClr val="00B050"/>
              </a:solidFill>
            </a:endParaRPr>
          </a:p>
        </p:txBody>
      </p:sp>
      <p:grpSp>
        <p:nvGrpSpPr>
          <p:cNvPr id="11" name="Group 10"/>
          <p:cNvGrpSpPr/>
          <p:nvPr/>
        </p:nvGrpSpPr>
        <p:grpSpPr>
          <a:xfrm>
            <a:off x="5913619" y="5221664"/>
            <a:ext cx="3028950" cy="1514475"/>
            <a:chOff x="6096000" y="3962399"/>
            <a:chExt cx="3028950" cy="1514475"/>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962399"/>
              <a:ext cx="3028950"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096000" y="4530179"/>
              <a:ext cx="1184235" cy="830997"/>
            </a:xfrm>
            <a:prstGeom prst="rect">
              <a:avLst/>
            </a:prstGeom>
            <a:noFill/>
          </p:spPr>
          <p:txBody>
            <a:bodyPr wrap="none" rtlCol="0">
              <a:spAutoFit/>
            </a:bodyPr>
            <a:lstStyle/>
            <a:p>
              <a:r>
                <a:rPr lang="en-US" sz="4800" b="1" dirty="0" smtClean="0">
                  <a:solidFill>
                    <a:schemeClr val="bg1"/>
                  </a:solidFill>
                </a:rPr>
                <a:t>row</a:t>
              </a:r>
              <a:endParaRPr lang="en-US" sz="4800" b="1" dirty="0">
                <a:solidFill>
                  <a:schemeClr val="bg1"/>
                </a:solidFill>
              </a:endParaRPr>
            </a:p>
          </p:txBody>
        </p:sp>
      </p:grpSp>
      <p:grpSp>
        <p:nvGrpSpPr>
          <p:cNvPr id="10" name="Group 9"/>
          <p:cNvGrpSpPr/>
          <p:nvPr/>
        </p:nvGrpSpPr>
        <p:grpSpPr>
          <a:xfrm>
            <a:off x="-19050" y="527388"/>
            <a:ext cx="2667000" cy="2031831"/>
            <a:chOff x="-19050" y="527388"/>
            <a:chExt cx="2667000" cy="2031831"/>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35219"/>
              <a:ext cx="249555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9050" y="527388"/>
              <a:ext cx="1895071" cy="1015663"/>
            </a:xfrm>
            <a:prstGeom prst="rect">
              <a:avLst/>
            </a:prstGeom>
            <a:noFill/>
          </p:spPr>
          <p:txBody>
            <a:bodyPr wrap="none" rtlCol="0">
              <a:spAutoFit/>
            </a:bodyPr>
            <a:lstStyle/>
            <a:p>
              <a:r>
                <a:rPr lang="en-US" sz="6000" b="1" dirty="0" smtClean="0"/>
                <a:t>noise</a:t>
              </a:r>
              <a:endParaRPr lang="en-US" sz="6000" b="1" dirty="0"/>
            </a:p>
          </p:txBody>
        </p:sp>
      </p:grpSp>
      <p:cxnSp>
        <p:nvCxnSpPr>
          <p:cNvPr id="13" name="Straight Arrow Connector 12"/>
          <p:cNvCxnSpPr/>
          <p:nvPr/>
        </p:nvCxnSpPr>
        <p:spPr>
          <a:xfrm>
            <a:off x="285476" y="1371600"/>
            <a:ext cx="5830795" cy="483334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6538" y="2738436"/>
            <a:ext cx="2971800" cy="1981200"/>
            <a:chOff x="38100" y="3114763"/>
            <a:chExt cx="2971800" cy="1981200"/>
          </a:xfrm>
        </p:grpSpPr>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3114763"/>
              <a:ext cx="2971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257038" y="3837681"/>
              <a:ext cx="2457724" cy="1107996"/>
            </a:xfrm>
            <a:prstGeom prst="rect">
              <a:avLst/>
            </a:prstGeom>
            <a:noFill/>
          </p:spPr>
          <p:txBody>
            <a:bodyPr wrap="none" rtlCol="0">
              <a:spAutoFit/>
            </a:bodyPr>
            <a:lstStyle/>
            <a:p>
              <a:r>
                <a:rPr lang="en-US" sz="6600" b="1" dirty="0" smtClean="0">
                  <a:solidFill>
                    <a:srgbClr val="00B050"/>
                  </a:solidFill>
                </a:rPr>
                <a:t>boring</a:t>
              </a:r>
              <a:endParaRPr lang="en-US" sz="6600" b="1" dirty="0">
                <a:solidFill>
                  <a:srgbClr val="00B050"/>
                </a:solidFill>
              </a:endParaRPr>
            </a:p>
          </p:txBody>
        </p:sp>
      </p:grpSp>
      <p:grpSp>
        <p:nvGrpSpPr>
          <p:cNvPr id="2074" name="Group 2073"/>
          <p:cNvGrpSpPr/>
          <p:nvPr/>
        </p:nvGrpSpPr>
        <p:grpSpPr>
          <a:xfrm>
            <a:off x="4457700" y="762000"/>
            <a:ext cx="4686300" cy="2264214"/>
            <a:chOff x="4457700" y="762000"/>
            <a:chExt cx="4686300" cy="2264214"/>
          </a:xfrm>
        </p:grpSpPr>
        <p:grpSp>
          <p:nvGrpSpPr>
            <p:cNvPr id="19" name="Group 18"/>
            <p:cNvGrpSpPr/>
            <p:nvPr/>
          </p:nvGrpSpPr>
          <p:grpSpPr>
            <a:xfrm>
              <a:off x="4457700" y="762000"/>
              <a:ext cx="4686300" cy="2231855"/>
              <a:chOff x="5114925" y="739945"/>
              <a:chExt cx="4010025" cy="2231855"/>
            </a:xfrm>
          </p:grpSpPr>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53375" y="828676"/>
                <a:ext cx="117157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336" t="-4333" r="-336" b="12000"/>
              <a:stretch/>
            </p:blipFill>
            <p:spPr bwMode="auto">
              <a:xfrm>
                <a:off x="5114925" y="739945"/>
                <a:ext cx="2838450" cy="2231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TextBox 20"/>
            <p:cNvSpPr txBox="1"/>
            <p:nvPr/>
          </p:nvSpPr>
          <p:spPr>
            <a:xfrm>
              <a:off x="7315200" y="1825885"/>
              <a:ext cx="1627369" cy="1200329"/>
            </a:xfrm>
            <a:prstGeom prst="rect">
              <a:avLst/>
            </a:prstGeom>
            <a:noFill/>
          </p:spPr>
          <p:txBody>
            <a:bodyPr wrap="none" rtlCol="0">
              <a:spAutoFit/>
            </a:bodyPr>
            <a:lstStyle/>
            <a:p>
              <a:r>
                <a:rPr lang="en-US" sz="7200" b="1" dirty="0" smtClean="0">
                  <a:solidFill>
                    <a:schemeClr val="accent6">
                      <a:lumMod val="50000"/>
                    </a:schemeClr>
                  </a:solidFill>
                </a:rPr>
                <a:t>dull</a:t>
              </a:r>
              <a:endParaRPr lang="en-US" sz="7200" b="1" dirty="0">
                <a:solidFill>
                  <a:schemeClr val="accent6">
                    <a:lumMod val="50000"/>
                  </a:schemeClr>
                </a:solidFill>
              </a:endParaRPr>
            </a:p>
          </p:txBody>
        </p:sp>
      </p:grpSp>
      <p:cxnSp>
        <p:nvCxnSpPr>
          <p:cNvPr id="23" name="Straight Arrow Connector 22"/>
          <p:cNvCxnSpPr/>
          <p:nvPr/>
        </p:nvCxnSpPr>
        <p:spPr>
          <a:xfrm flipV="1">
            <a:off x="1876021" y="2426050"/>
            <a:ext cx="5591579" cy="168875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058" name="Group 2057"/>
          <p:cNvGrpSpPr/>
          <p:nvPr/>
        </p:nvGrpSpPr>
        <p:grpSpPr>
          <a:xfrm>
            <a:off x="257038" y="5097882"/>
            <a:ext cx="4002783" cy="1813889"/>
            <a:chOff x="257038" y="5097882"/>
            <a:chExt cx="4002783" cy="1813889"/>
          </a:xfrm>
        </p:grpSpPr>
        <p:pic>
          <p:nvPicPr>
            <p:cNvPr id="2056"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l="8438" t="7013" r="7554" b="10770"/>
            <a:stretch/>
          </p:blipFill>
          <p:spPr bwMode="auto">
            <a:xfrm>
              <a:off x="257038" y="5097882"/>
              <a:ext cx="2457724" cy="17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Box 2056"/>
            <p:cNvSpPr txBox="1"/>
            <p:nvPr/>
          </p:nvSpPr>
          <p:spPr>
            <a:xfrm>
              <a:off x="1895071" y="5803775"/>
              <a:ext cx="2364750" cy="1107996"/>
            </a:xfrm>
            <a:prstGeom prst="rect">
              <a:avLst/>
            </a:prstGeom>
            <a:noFill/>
          </p:spPr>
          <p:txBody>
            <a:bodyPr wrap="none" rtlCol="0">
              <a:spAutoFit/>
            </a:bodyPr>
            <a:lstStyle/>
            <a:p>
              <a:r>
                <a:rPr lang="en-US" sz="6600" b="1" dirty="0" smtClean="0">
                  <a:solidFill>
                    <a:srgbClr val="002060"/>
                  </a:solidFill>
                </a:rPr>
                <a:t>handy</a:t>
              </a:r>
              <a:endParaRPr lang="en-US" sz="6600" b="1" dirty="0">
                <a:solidFill>
                  <a:srgbClr val="002060"/>
                </a:solidFill>
              </a:endParaRPr>
            </a:p>
          </p:txBody>
        </p:sp>
      </p:grpSp>
      <p:grpSp>
        <p:nvGrpSpPr>
          <p:cNvPr id="2063" name="Group 2062"/>
          <p:cNvGrpSpPr/>
          <p:nvPr/>
        </p:nvGrpSpPr>
        <p:grpSpPr>
          <a:xfrm>
            <a:off x="4676775" y="3159865"/>
            <a:ext cx="4615344" cy="1743075"/>
            <a:chOff x="4676775" y="3159865"/>
            <a:chExt cx="4615344" cy="1743075"/>
          </a:xfrm>
        </p:grpSpPr>
        <p:pic>
          <p:nvPicPr>
            <p:cNvPr id="206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6775" y="3159865"/>
              <a:ext cx="3205162"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62" name="TextBox 2061"/>
            <p:cNvSpPr txBox="1"/>
            <p:nvPr/>
          </p:nvSpPr>
          <p:spPr>
            <a:xfrm>
              <a:off x="6965648" y="3660784"/>
              <a:ext cx="2326471" cy="1107996"/>
            </a:xfrm>
            <a:prstGeom prst="rect">
              <a:avLst/>
            </a:prstGeom>
            <a:noFill/>
          </p:spPr>
          <p:txBody>
            <a:bodyPr wrap="none" rtlCol="0">
              <a:spAutoFit/>
            </a:bodyPr>
            <a:lstStyle/>
            <a:p>
              <a:r>
                <a:rPr lang="en-US" sz="6600" b="1" dirty="0" smtClean="0">
                  <a:solidFill>
                    <a:srgbClr val="002060"/>
                  </a:solidFill>
                </a:rPr>
                <a:t>useful</a:t>
              </a:r>
              <a:endParaRPr lang="en-US" sz="6600" b="1" dirty="0">
                <a:solidFill>
                  <a:srgbClr val="002060"/>
                </a:solidFill>
              </a:endParaRPr>
            </a:p>
          </p:txBody>
        </p:sp>
      </p:grpSp>
      <p:cxnSp>
        <p:nvCxnSpPr>
          <p:cNvPr id="2065" name="Straight Arrow Connector 2064"/>
          <p:cNvCxnSpPr/>
          <p:nvPr/>
        </p:nvCxnSpPr>
        <p:spPr>
          <a:xfrm flipV="1">
            <a:off x="2057400" y="4031402"/>
            <a:ext cx="2819400" cy="194749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080" name="Group 2079"/>
          <p:cNvGrpSpPr/>
          <p:nvPr/>
        </p:nvGrpSpPr>
        <p:grpSpPr>
          <a:xfrm>
            <a:off x="-19050" y="792077"/>
            <a:ext cx="3486150" cy="1865396"/>
            <a:chOff x="3517315" y="394705"/>
            <a:chExt cx="3486150" cy="2207789"/>
          </a:xfrm>
        </p:grpSpPr>
        <p:pic>
          <p:nvPicPr>
            <p:cNvPr id="2075" name="Picture 11" descr="Adjust Office Chair Height Step 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17315" y="394705"/>
              <a:ext cx="3486150" cy="2207789"/>
            </a:xfrm>
            <a:prstGeom prst="rect">
              <a:avLst/>
            </a:prstGeom>
            <a:noFill/>
            <a:extLst>
              <a:ext uri="{909E8E84-426E-40DD-AFC4-6F175D3DCCD1}">
                <a14:hiddenFill xmlns:a14="http://schemas.microsoft.com/office/drawing/2010/main">
                  <a:solidFill>
                    <a:srgbClr val="FFFFFF"/>
                  </a:solidFill>
                </a14:hiddenFill>
              </a:ext>
            </a:extLst>
          </p:spPr>
        </p:pic>
        <p:sp>
          <p:nvSpPr>
            <p:cNvPr id="2076" name="TextBox 2075"/>
            <p:cNvSpPr txBox="1"/>
            <p:nvPr/>
          </p:nvSpPr>
          <p:spPr>
            <a:xfrm>
              <a:off x="3995360" y="653458"/>
              <a:ext cx="2024913" cy="1015663"/>
            </a:xfrm>
            <a:prstGeom prst="rect">
              <a:avLst/>
            </a:prstGeom>
            <a:noFill/>
          </p:spPr>
          <p:txBody>
            <a:bodyPr wrap="none" rtlCol="0">
              <a:spAutoFit/>
            </a:bodyPr>
            <a:lstStyle/>
            <a:p>
              <a:r>
                <a:rPr lang="en-US" sz="6000" b="1" dirty="0" smtClean="0">
                  <a:solidFill>
                    <a:schemeClr val="bg1"/>
                  </a:solidFill>
                </a:rPr>
                <a:t>mend</a:t>
              </a:r>
              <a:endParaRPr lang="en-US" sz="6000" b="1" dirty="0">
                <a:solidFill>
                  <a:schemeClr val="bg1"/>
                </a:solidFill>
              </a:endParaRPr>
            </a:p>
          </p:txBody>
        </p:sp>
      </p:grpSp>
      <p:grpSp>
        <p:nvGrpSpPr>
          <p:cNvPr id="2079" name="Group 2078"/>
          <p:cNvGrpSpPr/>
          <p:nvPr/>
        </p:nvGrpSpPr>
        <p:grpSpPr>
          <a:xfrm>
            <a:off x="5189036" y="2972563"/>
            <a:ext cx="4014845" cy="3674716"/>
            <a:chOff x="5152124" y="2993855"/>
            <a:chExt cx="3790443" cy="2082327"/>
          </a:xfrm>
        </p:grpSpPr>
        <p:pic>
          <p:nvPicPr>
            <p:cNvPr id="2077" name="Picture 13" descr="https://encrypted-tbn2.gstatic.com/images?q=tbn:ANd9GcRRekba9ds48wd-JLTeDIxXr6wZkX0X3mi2NxMN_-c40OnbK2mSZ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5739" y="2993855"/>
              <a:ext cx="3226828" cy="2082327"/>
            </a:xfrm>
            <a:prstGeom prst="rect">
              <a:avLst/>
            </a:prstGeom>
            <a:noFill/>
            <a:extLst>
              <a:ext uri="{909E8E84-426E-40DD-AFC4-6F175D3DCCD1}">
                <a14:hiddenFill xmlns:a14="http://schemas.microsoft.com/office/drawing/2010/main">
                  <a:solidFill>
                    <a:srgbClr val="FFFFFF"/>
                  </a:solidFill>
                </a14:hiddenFill>
              </a:ext>
            </a:extLst>
          </p:spPr>
        </p:pic>
        <p:sp>
          <p:nvSpPr>
            <p:cNvPr id="2078" name="TextBox 2077"/>
            <p:cNvSpPr txBox="1"/>
            <p:nvPr/>
          </p:nvSpPr>
          <p:spPr>
            <a:xfrm>
              <a:off x="5152124" y="3745407"/>
              <a:ext cx="1127232" cy="1200329"/>
            </a:xfrm>
            <a:prstGeom prst="rect">
              <a:avLst/>
            </a:prstGeom>
            <a:noFill/>
          </p:spPr>
          <p:txBody>
            <a:bodyPr wrap="none" rtlCol="0">
              <a:spAutoFit/>
            </a:bodyPr>
            <a:lstStyle/>
            <a:p>
              <a:r>
                <a:rPr lang="en-US" sz="7200" b="1" dirty="0" smtClean="0"/>
                <a:t>fix</a:t>
              </a:r>
              <a:endParaRPr lang="en-US" sz="7200" b="1" dirty="0"/>
            </a:p>
          </p:txBody>
        </p:sp>
      </p:grpSp>
      <p:grpSp>
        <p:nvGrpSpPr>
          <p:cNvPr id="2087" name="Group 2086"/>
          <p:cNvGrpSpPr/>
          <p:nvPr/>
        </p:nvGrpSpPr>
        <p:grpSpPr>
          <a:xfrm>
            <a:off x="-307622" y="2478091"/>
            <a:ext cx="4979432" cy="2743573"/>
            <a:chOff x="-217070" y="2478091"/>
            <a:chExt cx="4979432" cy="2743573"/>
          </a:xfrm>
          <a:solidFill>
            <a:srgbClr val="C00000"/>
          </a:solidFill>
        </p:grpSpPr>
        <p:pic>
          <p:nvPicPr>
            <p:cNvPr id="2081" name="Picture 14" descr="C:\Users\User\Pictures\Picture1wqsader4.png"/>
            <p:cNvPicPr>
              <a:picLocks noChangeAspect="1" noChangeArrowheads="1"/>
            </p:cNvPicPr>
            <p:nvPr/>
          </p:nvPicPr>
          <p:blipFill rotWithShape="1">
            <a:blip r:embed="rId12">
              <a:extLst>
                <a:ext uri="{28A0092B-C50C-407E-A947-70E740481C1C}">
                  <a14:useLocalDpi xmlns:a14="http://schemas.microsoft.com/office/drawing/2010/main" val="0"/>
                </a:ext>
              </a:extLst>
            </a:blip>
            <a:srcRect r="2200" b="2537"/>
            <a:stretch/>
          </p:blipFill>
          <p:spPr bwMode="auto">
            <a:xfrm>
              <a:off x="-217070" y="2478091"/>
              <a:ext cx="4293770" cy="2743573"/>
            </a:xfrm>
            <a:prstGeom prst="rect">
              <a:avLst/>
            </a:prstGeom>
            <a:grpFill/>
            <a:extLst/>
          </p:spPr>
        </p:pic>
        <p:sp>
          <p:nvSpPr>
            <p:cNvPr id="2082" name="TextBox 2081"/>
            <p:cNvSpPr txBox="1"/>
            <p:nvPr/>
          </p:nvSpPr>
          <p:spPr>
            <a:xfrm>
              <a:off x="257038" y="3875853"/>
              <a:ext cx="4505324" cy="1200329"/>
            </a:xfrm>
            <a:prstGeom prst="rect">
              <a:avLst/>
            </a:prstGeom>
            <a:noFill/>
          </p:spPr>
          <p:txBody>
            <a:bodyPr wrap="square" rtlCol="0">
              <a:spAutoFit/>
            </a:bodyPr>
            <a:lstStyle/>
            <a:p>
              <a:r>
                <a:rPr lang="en-US" sz="7200" b="1" dirty="0" smtClean="0"/>
                <a:t>damage</a:t>
              </a:r>
              <a:endParaRPr lang="en-US" sz="7200" b="1" dirty="0"/>
            </a:p>
          </p:txBody>
        </p:sp>
      </p:grpSp>
      <p:sp>
        <p:nvSpPr>
          <p:cNvPr id="2083" name="AutoShape 16" descr="data:image/jpeg;base64,/9j/4AAQSkZJRgABAQAAAQABAAD/2wCEAAkGBxQTEhQUExQWFRQXFBcYGBgYFxccGBgXHBUXFxgYFxccHCggGBolHBQUITEiJSkrLi4uHB8zODMsNygtLiwBCgoKDg0OGxAQGywkICQsLCwsLCwsLCwsLCwsLCwsLCwsLCwsLCwsLCwsLCwsLCwsLCwsLCwsLCwsLCwsLCwsLP/AABEIALcBEwMBEQACEQEDEQH/xAAcAAABBQEBAQAAAAAAAAAAAAAEAQIDBQYHAAj/xAA+EAABAwEGAwUFBgMJAQAAAAABAAIRAwQFEiExQQZRYRNxgZGhIjKxwdEHQlKS4fBigvEUFSMzQ1NyosLS/8QAGgEAAgMBAQAAAAAAAAAAAAAAAQIAAwQFBv/EADIRAAICAQMDAQYGAgIDAAAAAAABAhEDBBIhMUFREwUiMmFxkRRCgaGx8MHRFeEjUvH/2gAMAwEAAhEDEQA/AOJKEFUIIoQVQJ5QgrVCD0AihQI5QI8NQCkP9EB+TxYpZNvBG5qKYjQlGs5hlphRxT6ipuPQu7Be4dAfkeex+izzwtco1Qzp8MuqbpCzs0roPCVhFUIKhYT0KNhPYFAiimg2ShDTRslDXU0LDQ1hhCSCmENSWWomaq2OSBKEeEGxkOhLaIIQiiMa4I2Aic1NYKInsR3EoZgT7hTnK7Z5wVQgigRQoQdChDwChBwCASRoQGSJMCFj7RWsQsKiStYlbLYwCKdEHmq5TaNEMaY593aE5A6Sgs/YaWjfXoA2ywuZnq3mNFdjyxmY8+mni56ryQgQJAHfGmcKzi6KVaW5BdgvR9M5yW+o7lXkxKQ0Mzi+TR2S2NqCWlYpwceDbCakuAxqrZaPCBB4aiEcAlbCeIQChMKNkGOYhZKIKjEQND6T0rRZFhVMquSLETQq2Oh4CD+QUxcSARjqwHRFJgfQY2qDpmn2tdQJjsKUg1zFLIR4EXKiUczC9CeaPKEPQoQcAoQcgEcGqBSHNagFImptStlsUTCmksu22h4ppXIdQJWMSuRdGAXQp5rPOSNeGDTEtbzofPp8k2JJKxc8pSdMdSacJbEg5AdeR8kZVuskU3FxZU2+yFgHIkmOWQyWrHPccvU4HD7/AOAGFcZB9KqWmWkg9ErSfDCpNdC/u+/AYa/I89ismTT1zE2Y9QnxIvaZlZWa0TNCUND4RCLhQChIUslHi1KGhrmKEoHc2Ey5J0JqTlXJMtQWwqsZEjWpZdRhwppbCMq2YERmMwfWUVJoFWqHCnGyl8BFLVL5JRGWoNkGwjuCcvDV6Q8uewqEPQgEUBQiHhqFjUPa1RjJDyELGoUOKFBUmSMcUrSLE2F0nc1RJGuDsIY1VSZphEPo01mlKjfjiSGyOzIGUeKizR7iywt20RPspiY9mSRuRPTwViyq67lcsDSvsAXxTim2ZmcpHXnvktGnlc3Rh12OsSb6lHhW6zj0NhQFCKADbBeb6WWreR+XJVZMMZ/Uux5pQ+hqbuvFtUSDnuNwsGTHKHU6GPJGfQsmlVdS0kAQsKPBqYh4NSMKEwKX5IRVaaMWGiMCFHyFBNJ6qaHQSwqtoZDg5KMLjHNSiDDWHNNTogw2gKKLI6IKloTKILSIDXPJMoLuTcc7XoDzQsIESCG0EjlRcsZNQsyWWRIuxYGycWPoqnmRo/DO+gjrIj6oj0/gb2KO4Hp+SM0YT7rKvSpjw1LY+0lpJJdC6CD6LVlmzoY42WFkWXIbsSLemGAEnPpzWRuTdIv4QL2xnEGgDkeXI81dtVbWxOSu4osxdhc0ezhmOR3EbLXocqjcZdTne0cUpRUl0MyWLqJnDcBnZprE2DHU0UxXGiNzURBaby0y0kEboNJqmRNxdo0d1cQj3auX8W3jyWPLpX1gb8WrT4maWk8ESDI5rH3o2Jp8kzWKBscWJWiWjxYhRBppopEsCtJw6poqyN0AC1u20VrxquRFkfYnp138/RVShAsUpEzXOO5VbUUWJska0qOiEjaSKQLHuolHaTcNfQI1S7afJFJMhhR8sNI56WruHn6JG01LGUQmkqpGmFovLvs4K52fI0drTY01Zc0boLmkgExrA0WCWpUXTZu9NAzrAJ69ytWZiPEgSvd2chXR1DqjPPTRu0V1WgZOS1wyIwTwu+BBZUXlItO+41lPNM5cCxhUgykFmkzdjQVZzmqcnQ043yW9JmILFJ0aasIo2ZJLJQaJrddcthoJy2S4tRUrYsopqmYS3WFzHOBaRB8l6HDnjNKmcDPp5Qb44AjTWjcY9gx7EU7ElGiBwTlDGEIgEKgoddl6vonLNv4Tp4clVlwxyfUvxZpY/obS6r3ZWHsmDu06j6rnzxyh1OhjyxyLgtqWarHYSxiP0EbJRZwdkyQu5oa642VCMQ0Vkcdlcs7QbQ4To8irPwu78z/v6CfjXH8qIbVw4ym6MPsnMGT4jXVU5NJKL4kX49cpL4UTWfhqm7Qx5/VItHJ/m/YL1yX5f3Lex8BNf/qAeB+qtjoZf+37f9lb9ox/9f3LGj9nIH+r/wBf1V8dLXVlUtbfREr+AmtBIe0nbFkPFXRwpFP4l3z0M1efCLwSTVYT0J/+Vmyaabd8GrHq8aVUypPDL/xtWb8PP5fc0fisfzOX0rNiMLfLJtVlGPBv4JhYixwB0VfrKceCxaaWOSTLy7rpDyIC52bVOK5Orj00OpsqfCZgFh2zB59CuR+Ob+JF/qQjKjqd0WCmyzMb2bR7OYjU75rfihiyaPdKPvPv5PNajNN6hvc+vBmb54QBaagA10jQLn+jnxYll7X+p1cHtKMpLHL7mTdcsEgjdJ+KOpuTBbxuJrWyWweoVuLVycqFTjLoZa1UwCQOa6kJNqyqaSBnUt1cptFLxp8j6NJLKQ8Ik7WZqtuy9ItbvpErJllRdA0NGwGBkudLMrDuRY0rKIyJncKmU2yp5HfKKLja7g1gcBJfkcvEH4roezsr3U+xTv8AUi0c9q2UgxC9FHKmrOZk07i6oDtLCDBGi0Y2mrMeaLXDBXNVtmaSGOCJW0NIRBQ0hQArHlpBBgjQjZRpNchVrlGquXiiIbX/ADj/AND5hYsumrmH2NmPU9p/c2tlqhwBaQQdCN1lqjQ+VZY0GyrYopkyzs9NaIozTZZ0AAtETPLkW2tD2wfA8ii1apgi6dmepW5zHFpyIOayOTi6Zs2qStFrZ71cN0yysV4kWdlvyoBkSrVlZU8S8i2621XtDs07lJrgVRinyUlpNTeVTJSL47ewCcap94tuJx6x1swrcsLiy7Bl95Fs9gc4SVz05RjwdWSjKStml4eLQ4ZjI6fNczVptdDZFqjtFy2RvZtJAMjXYhHQ6SDipZF1/v3+R5rV5p+o1ZctpgCNl6SGCEYbK4OfbuxKtIFpGxQz6eOTC8YYyadozle7+zIMg57DReO1GleB02n9DrQ1HqKqLO02YPpFpaHS3p810J4ZSwdLbXUxY8mzJadHPOIOE8clrMMGdFz8WfJhfvJ0egxauE1TZgr4sBpuiM+i6unzKcbNE48WgSyN9oSFbkfAMfXksqlAE5LKpOjTSDrqycAOaoz1XITc2CzzErk0c/NkroXdjuMEytODTTyvjoc7LrmlQVbuHKdRga4TBnvXT/4ucMe5PkzY/aE4zszNv4Za0mKYg9FzZvNDrZ1sOtjJcs5zxfww7tQ5sQ7I9I/Rdf2f7QioOMuwc+n9dqUTM2q5sM5nJdTHrNxmyez1FdSprUIlbYytHMyYnFkDmpyhoaQoBngxSyJeRS0KWFpFhc981LO72DLZzYdD9D1VeTEprnqNDI49DpnDnEFK0D2TheBmw6j6jqFmcHDqXblJWjT0nq6JRJE4qK1FTHNdKYUgvS7Q5uMe831HLvQnjUkGGVxddge7n0/vFVKMUWuUmay7a9lGuvVXLb2Knv7lxVttBrMy2OQHyTCmfvK8qLvdZ4oOaDGMildXE6KrfEu2M4QyzZqOXBdCPPAZ2Tv2VntVRruTYfYHva7dZM0YyRuxTmmdS+zW/XYuyqP9nYFc+Elhzxb+F9fBXr8KyY9yXKOptPJemg017vQ88LCYgFbqORMTC4ntLRra8qRfhm7oHo3sww1ubuSz4vaijBQjHktlpJr3n0CwAWmcwecLXijjnhcsjTT8/wAFDbT4Mbxbw2x7cTWxrp8Vw8sHgalBOmdrQ61v3Js5lbbuNJxBGnJaceZZEdZV1QDbLXhyZqd40WjHivmQJ5aVI03DTGnDiyIHKJ7ua5usvmh5N7eDq9zWRnZgxrzWn2fpMeTG5S5Z5fV5p76ss6TQAu1poY8cKlRjk2yRxC1znCSoXkGtNOQVxdZh3RZdjlTOf8R3diMyR0XBhPYz0uky3GjAXxYiNV1tPlvoa5q0Z602YZZd5XSx5WYsuGLXKKu3WYN0W7Dkcupy9VgjHmICWq+zC4iIgGFQVnkQBdGWgFph8gtIOY8Ujab56F6i1D5mz4c460ZaNdBUGh/5Dbv07lVLG48xEUk+pvbPaQ8Aggg6EHJPF2VyVBQtACsRWVt5cQNZAJMExkJQc6DHHYyx3xYdzhJ/E139FW5x8F2yfn9y8st7WPapTHfl8QoskCPHkZYsttF3u1KR7nN+qffB9GhHCa7MfI2I8IR4F5GEIUSz52ZP4kjRrUkHUZyjnKzyZriossbNVMiW+Sx5FaNuKr6mjuC0NFZmUZrlamMthsrhndLDhwNw6QPgvR6HYsMVDweSy3vdhK2lYjksqrkhzi+5FclhLRi22E5rwWRpZJHqNPzhW7ngtb3ZVZTZiccTiSRPKFo1WHLhhHe/i5r6dDJpXiyTlS4XH8lrcNd9VjscEd3mFv8AZu/URlCXK/hmPW44YpLYZjjDh+BiAErFlwT006l0Z0tFq/UW1nJLzZhfodfBdbB70TVkai7JLPetRmEgnIQPpkhPTwlaCs3FM6v9md9Prte15Etz753WPHieLNUXxT4Od7TxxpTS6m4q1gCBuVq1WogpxjVNnJjBtNi1nwJTajK8UIuPNghG2DVLcNN988x4LHk11qqLo4H1M/e5BlcqfLOrpbRiL7s05QtGmnR107Rj69lIJXYhkVFUolbb7MY5rXgyKzDqcTlEp6lNb4yOTKNA7mqyyloVlOUHKiRhboc+gQopJjTxOI6y+8J0Qn8IcK95Jktoa1pcMOjumfohB7opgyw2TaoPufiOrZyA3Nm7NvDkUdncrlJy6o2Fn4hbWbLT3g6g9UrddQbUA22viKR8jqkV9RMgNsSjaNksojRkwgVj+5Vbqy9OQ4VndR3Sh7tk94k/t1T8b/zH6oceSbX4MT2x6eX0W7aZNwbZbZh1E+JVM8dl0MtFjZrwBMAGe8fRZp4WlZrx57ZdsqQMW4XOnjTOjjydzqX2Z3vVrB7ajjhYG4RlvPiclNJ/4slbnS7fOzD7TxRUVNLl/wCjb1LTBOpjWF0M2uUJ0rpdeDkqFoaapIBjXUb7LLk1MskYzr6oOym1ZhbxpuFXl7efTNebnBqTT45PSYZJ41Xj/Brr/sQqUxlm0yM+kfReh9qYd+JSa5T/AG6HD0eZ45/U9w/DWFm41SexMkVcO5NbcpbmM4lcMEHVH2zKLajXI/s9PfaOO33YGe1PWO9ZNPN8UdybVcmYDNlv+YEuxsOEadoaIoB+IvDTh0AGpdyHtbrn6hKc+F2/ksyekof+Wq+Z1G57HVBxVjnGQnfmqNPpsm7fJdOiOJqs2JrbiXBcvIDSSNBK7s4QWBuS5SOercuDHG+KLnkseMRyLXZHwK8xkX5q4Z3I6fIoqMl9iuvSoTv5KuPU3YIpIoW1KhJpluM7HfxWnZHiSdGjhKwKjdjnlwiDMEcldLMo0S1VklruENHtkDvQhqZN8CpqXQwFvssOIGgJXocOW4qzl58NNlbUYtaZhlEbScQZ1CMknwLGTg7LKpQD2gtM/vkscZ7JbWdKWNZobosBNIsdm2ei1KSmuGYXjeKXKsJdTfWcAKYBccg0FVpwwxty6eS3JGed/DRFeV1VKLg14gn95psGphmVwM+fSTxVfcHpS0yHQVe38il4/mXNivCSA8xJidjp5aquuQSg0rNVdtztfBdorYwM0pMuq3DlnLPYYGHZ0u15RKLxxfYkcs4vqR2HhFr4xF7e4A/FVehFl34qVF1U4As/ZyLQ/FyLG/DEPim/DRFWsZRVOCHyYqCP+P6pPw5atYvBzBtWznWm8dzj8ynqa7iXBkkWY71R5H/ylbyfIb3PmTWZtIOBY9xOgBbzy1Vc3Nqmi+G2+GXzHLBJcG+Lo6H9mt9GmBQe72ZJYIMkmDqNtfNZFmliy2la/wAg1mCOTGpr4v8AB0cFodGIBzvajc7THguk8UFJpSqUuf4/0cX3mrrhEtJkDWYT4tPGEXburA2Y+83E1HE/iXlc0nOblLyd7TxSxpLwbBoxNB5iV614o58afnk4NuMiOnZg3QZnVYI6GOJ8dR5ZXLhgF+0MTeoBj0VOuxO05eDRo57ZHNLzZmQ4LNgpc2dhtmetN1EulhaBrnOvTJaNySLIz7HSvs0suFjydRA1mZzn0+KfQKMsk5N9l/Jz/as7UUjbtYunjwe9uZx2wO121pDw0+00GQZGxWHW63HKLjDquPBfjwyTTa4ZzWyUSy1tqNDZDCRu2cgCcupPguTveKCa/c9HL/yQlGX/AGWAoOc7Cc3EgbZk7LE4tuly2M8kYx3LhF/T4WbBJMOPpC6H/G5a54OVL2pK0uxYXbc7WtxEAl0TIV2D2ZKWJZH3M2fWSlKl0QRbrrpvbBa08pGXktGq9n44xTgVYtTki+rOScR8OtpVHBwGekrBizZIPY+qPR48kc0NyMJfFgDDlzXZ02ZyXJj1GJLkrW0Vr3GLYdG4MuSxWmkKVOo5tpkOe18Cdv8AC/EBA65rk6qOplLcv0X97mvFqFp18Nx897+YBxhcwsziXUnvDfew5BjYhsug6kqvRZJzbxuSi/n3fc2ZM0JQWTbZa3NaQyyUrQxlOocJLmgtxsE4ZIAkd6y6jBL1nCTpXQYZY5VXK6f1eTI8VVhaSK1NjsOY5gOnPbLKF1dAvw945vn/AAY9XH1YJxt1wUNlu91TJvNb8mojj6mHFpJ5egy22V1N2AnafA/0TYssckdyK8+GeF7WyxuTiSpZ4DpezkdWj+E+eXwV/wBDG4o0j72NpgMMjlpB6hVtSlwyxOMOQqjYbU2DSrmfwh7gB3EmCn2NdCvfFvlGiuy7r1dpUH8xYduoU25L6i78LfQSpUvQEjswY3wN+qrfrJ9DRGOmauzjQu1/Mev0T70IoMeLA8bt80u9DbGgqwWRweCYyM5EH4Kuc01wXY4NS5L+kxYZI2xZbXZVc14c0kOGQjXSFgzLqbYNONM1ln4mtGHC5xw4Y66Z9Qs8s2XZtU3RX+FwuV0XVg4jcKeDnudhulhrcuPG8fnv/JXk0UJT3A4twe48iVjbd2Xxx7YpI013Xw1rA122h6Ls6T2msWPZJWcrPo5Sk5INZeLSrf8Akt0jO9NKKB75trcMTmQk1+qhkraW6TDLdZhLyaCVysc2jt7Slq0z0W1SuPIvCZuvs/ya6eg+K1eznFZHZzvaXO39TWWiplkdwPqulqs1Y3sfN0cuK55Mda7WAZ/E5/x/VeXzNtr5t/yd/FitV4SALKzG55gZN0Hj9Fdqo+4v72QznspfMr7FaXOtLQCYY7XrhcR8FTihtqa6mnMl6bT7nS7Dm0EkmecLv6OUpLfNt2qPMZUlKkqDGBdPHFRikikRzEssKbDZh+NLDiMlwyz0z7l5TVQljzu3Z3/Z2WoVRzC8LCHE5T4LThzbUb5RUupWusrKQInP1WyM55JJmeUYY4jKLaeLFiLXNIza6C07ELfHGnGpI5UszUrTLMWy0tY8MtVTC5pa5rpdLdwczsSq/wAFivco0/sF6qVe8k/7+hUXHTq0LSynSOLtRhLRHtNIzBnbfwQ10ISwuU+3N+C3R5Gsq8Wbnii620KbRTaAw02vIAiHOGjgNDlK48IP1I27tJ/NHQx504yvs3+td0cx9tkj2g0mYEgHxXoHFNJtfc5Ucri2r4s6JQ4eoXqe0s9TBVbSaDTfqSBJg/8AJxzhc3TxnhXpJ88uvP0NGXInU8qvta7depz2+btdRqFjmlrgSIII+K6WDI5Lngx6jEov3XY67bFVYceMUhvJzjkW8uhV9owTnXFGyuniMObhcG4xlkYaeuefhn3p4sS14Njctu0GncYVtFDmrotnWs83eaRpl69OjgYru/2ys9fM1bn4FFod/tuSuK8hUvkE0LQf9txVTj4ZdGfyYbRtJ/A7yWeS+Zpxz+RZU6+QOE+SyyRsTDKNrn7p8lTONFikEf3joIPkqPT7jbiSnekHfyVcsKY6Yay9yYElUSwoNFzY74y1VXvRYksakQ269c9dUyi5KyRilwBm0Aq2MRmB1awB/QrZF8FL6mr4LtLofgEmemWQ5kcypDLPHK4K+PlwY9XGMktzo0lveaVIYiB7TiTO8zPqtGohLFp4xl1t39ef9mPDtyZHXyMJUtTTDy4QAe6T/RcycfeSO9CSRZ8KPD3vLSCANu4x81p1EbSXyMGonSX1KexOay0OBcMqjh5D9VTFe4mb5S3RRubpvFuQxCO9XYs6i6s5OpwPqkXlO0NOYcPNdjFqoddxzXCS7A9tvdjBm4T3pM/tKMU1HqW4tLObMBxFfDKhMu30nVcKSnknuO9gxrFGjHWy8x7rB4rXi0zbtls8qRT1LOSSTEunUE7R57rsYcaSo5Wom2xtrshOLNvtREzzJz8wtKRilIlFnkk+xGIHXONyeuZUaApIuuGGOaDBaHtpuBdkSGl7ZAO05DxKwe0EnjSfn/Bs0Uo7+f6x3EV9OrUqbGuOFrGCMQ95rMJJ56KzTYUm2/IuaSjwu5n67zDf4ZJzbri28I9Vt22jFup2GcJ3m2hXqVHTkw4YcBDi6m0Hr75Kx5sKk1a7m2OZyxtL+rwXHFPFYNBrqQpvDg6cbZORAMNOWodmVvukkjnRhbbkZZ130XMa57WFziZLA5pBBjIMOD/qq8WVyk010Ls+JY4pxfXsC1LtpNBwvIyzDwHAdzoBHfhKvpGX3m6SLq6b8NJ4xvlmIAuDfcy/CAJHTopDIugmTTuuhe2vjamx5bgOUbEagHTD1Vu6PZoVaeVcnLRZ6nI/mH1Wa0a6kOFmq9fzD6oNxIoyJadnq9fzD6pG4lkVL+sNpWertJ/m/XJUOUGaoRmG02VBufzZ/FZ5JM145UEsdU5+qolBGuOWI44519Uu0s9WBKKp5+qqcBt6fQJo19M1TKA25BTrXAVfp2C0Mbai4zKbZt4DaCRWPPVLXgNrwewPP3/Upo/UDnBdja/Z9UYMTHkOqF0tB3Aw6TvkfJaNOoep7yt9vucv2i5NKUVS7hXGF5E4qbX4YLhlzhpAy7nKnU6mWXK4vomP7Owxglkkv7yYz/EDCztDJ7+nXoqeuSjrLJj23tCrpvI2ZrySXYh1MR/VPnhN8IyTxwy06qgGy1C92LtCCSXEjm4CRrqDIKdY3tovjkjF9Ey7sbiP9Z/n+qq9JoEskZcbV/f0LilboH+a/wA0uxr8z+5jljTfwopL4q4j/mVD/N+itx4L7s0RybI0or7GYtlIalzvErdjxJcFM5torbQ9g+/H8wWyGGJjnll5K9144Zio0jaSJ8hK0RhXQySySrkhNvpfeqE/m+QTqL7lL5HMvChti/7/ADKLQ0G10Zb2W0mnJwHBUpTiJdGGQRh5kxp0WDPLHNrno6o6eD1YO+vFlBWvaJaGTB59VrhjjVmLLnndEVS2vicDY0yeDvGYHVWe70M7jL4uv6iWZxL3FzYkAQNJBb+ikmuLZEptVFD7RZqhEAEM2aQh6sH3A8OSPVE9K7bQQMIdtlEDrnqdBopHLBPgksc5JXZY2Th0kHtahbIIiCdQRvCLy30FWKuv8E1ThgFpHb5EgiW7gETr1Ri3f/ZH45+xNSuKhA7SsHP+8e0Ak92yzSzzTaX+DXDDHar6maa5aGZiRpSsKJGnNVMuiEMcqXdF8STtEtFl8C4ylaGTF7TVK40OmROqwhtHUqJqdZVTh2LYyHf2nEQEFipWHfbompVYVckWJhFG0pJQoZMM/tAaJVcU7JJEtC1gODiSIGUHPNGStCbewXd3aVHOw4nQZ0zz1JjXZI0o8kk1FcllWu8gyRoPXdU4si3PcFu1SKC9HuxENbiAA2PjK3RnECjwU4vCpRHZta3UwZJ3WmMYzW6yqTcXVDhe1oI1APRo+am2FhW5oU3jWyl7oI2y7xkEm2A/KfQitdvfGZdPUn6qQxhc67FLb7WSFuxYknZiz5nXBWStdHP3+Qu7X0GvJrMe9uUNacPfiPJVZlmcfcaT8ssxvDb3JtdiztNawGhVDLPUbXL5pvNQkNbI9gt0OWLM9FTBahSW5prv/wDK/wAlk/RauL7dK7/W/wDAlmsdlNSmQ+q+mAw1RDWunM1Aw55ZCCrXkndNV/f7/oRY4bbT6f35GlvC1WSrR/wDUplgpsZTeJDmNETiaIx5g58uqwLFNTk5c27/APpsx5aio2v+/oZ+23HTdgNGt2jnCXtwEFjuWpxDqtkM7iluRjyYN7bX9/0MbwrU1yb3/IDVP+IT7FP4dp9Q+hwyQZc5xJ12/VL63Ynou+pZ0buc3T9+KClHrRJRn0snFOoN1YpR8FbjLyOFpeNUy2iveu5G+1HYZ93yTVEW3fISMJzNOlJ/gH0XIeoyJtM7Sw42rX8nK/70P4R5rt7Tibz397O5D1U9NE9R+BG3m88vJD04jLNInZeNSNY8AleKJYs0qFFuqn78eX0QeKHgPqzfcQWx+7nH0UeOPgHqS7scKrt3k+JUcV4H3vuwhtQ7qlrngvjN9wplTJUSjyaFLgVj4KjjwFSphTKshUOCTL1Ow6yKjJwXwLejdVR+rXADWQRn4rJkzRxlip9wu57kl47RryMRkBryYG+Q0gITzNqoCTaim2zfXRZxQY5raZGLGIMg6kgmf4YQxyabTVtpo5+V+o03LpRWW0kCTp5LHts3Rfgztua1xJgz3/or4XFFqbozF4MAdIBJ5R5rpYpNxpiS8jLvszqmTAcSfJNQ6gj0H226q7SAxrjn389vH0Ux5sb+JizUkvdAXXfVMkgzorvWxp0VbMj5BH3W8/dKuWpgu5RLTSZCboerVqEyh6WuoousjUwj6yYv4dk9nuF7/cpvf1iG/mMJZaqC6sH4WfgurHwc8Z1KjKY5D2nfIfFUy1qfwKyxaWviZdWXhugNQah51HQPyDLzCpeoyS+X0LVghHtf1Leld7QIEAcm+yPRV7uQtDhZGjQKxNsRojdSCKFaInNTpiuJHUanUuBdoI+mDumTA4hlzV3UnO7MkFwzgxp8dVk1eXJCKnCTVF+mxwnJxmkwl9vqTv5D6LL/AMhn7s1fgcHhHBl6c84ehQg9oUIT0ilZYmS75JRu/BKB+/BKWJIkYOsD+n0Sux0k/oStbnlJCRvjkspXxySNnkkdDqyevGRbiyaAZ5+eXckhauyybXG2+g6zVM80uSKosxPk6v8AZtwwHhlpqkYQThYROKNHGdp07lkxqDyXkkqXbyLrNS4ReOC5fc6HeD6JaQ+PSVXq5aGUHS5+Rz8KzKS2lZdNeiwmSDnkY0WLQ5MGOT9VX4NmqhmmlSLN1BlXNuX9F0Fhx6id4TGpyxcSKe+7txMGxGWQ5brJqMLUV5XFfTv+pt02f3mY203cGnNZN1HTTvoCuu9ueg7/AOmaeORsYfZLK1h9nM9JKkpSfUFosaloLRAIGW5Hw1SpK+QVZUm0va/JtN0nPIk/H5J/dY9CVLP2jy5xjaMIgdQBrPVWxbSqKFaXdkTrFTb77gByyb6aeisjvl/bFlOMSSgKTY7OlP8AE7IeufkE/pv8zKvUb6IJLnHV0dGiP+2vwRSilwheX1Y+mANBnz3803L6gqiUVuqNAPYwnURGIa2SahWQVK6IKIXVk4KGOqogogqVOSn0IkRU7ThM8vhuqc0XODiXYtqlYQb1ZzP5Sub6GVflNrlj8nHP7O8/d84HxXrtyPLbJeCVthduWjxn4IbwqHloiq0SzWM0U7FaofRyziRv3SP0QY8Qhp0gJWh78EoM8v3OqToWJ2TNaeW0fvJI2iyKYTTHRUtl8UTSJzAVdNqkWbop20PFpA+6094lD0m+43rpdkNoCHSB4foU0+lCY5K7NRZr+rkAGo+IiASB5DJc2enijbDa+WienbKkziJPis7xRLk/AbQvJ7fveqR4E+iC2i5sPFFZuTHOPQCU+P1cXwyozT0+KfxKwm08WViIeWsBH3iB6a+islmyZFTdr5Irjo8UHdFRXvXF98k9GkN88ifJVbK7GlLsiIvM+60fxOB+Zj0KXlrgZpIdjJyLzHJogd2wHkUyxN8sXd4GVSxmuFo/idJ+XwVkcLfS2K8ij1ZA+3A5MaX9YwN9fkFfHBT951+7K/Wv4Vf7CNa93vVMA5M1/MflCaoLor+oHufV19CajQY3QZ8zmfEymuTJUV0HPfGmfp8kqgFsUVeibaLZ7GP3KKiCx1O0RpHojtFbHC0CM0yiKQ1Kw2RrsSyIvRoWxpcmoFjSUUgWRkKUSxj0UiWREKULuMG1oXTOWx4AQIB3k32h3fNSIZEdAtGWf6xz71HY8HHoEMaACYk89VW3z1HS44QbYLI50ezlzHyVOXJGPc0Yccpdi7fcNRjQXtIadCRl5rCtXFv3TWsIPY7AXPDJbJO7gB4k5BWTy8WhY4/IVeNxGm/C51MHDiye05fyzn0UhllVNEcIvlMrXUxJzBg6ic8+sQFbbZU9qJKYbyKV2PGl2LChVGuJjR11+ZWeUOejZphPjqkHUrQ06uc7uEDuBP0VLUl0SX7j7kwmkCfcYAPxOBI8z7M+Cpb8v7Fi8InFN7hDqpjk0mPSBCkU+qj9yfVi0rM0aDzR2SfxMG5Loh9S0tac3AHoBPkM1ZHTWuEJLOl1ZGLST7jJ6uMD6q/0Uur+xT6sn8K+44U3n3qkDkzL11UW1dF9we+/if2J6dlptzgTzJl3mg5SfAYxiuUOLZ0GSFeRtxLSA3GaVqw2Rl4BMDLyTUwWRFybgAhcikCzwemFs8auSlAshdHRMkCxCB+ymoDYg7/ghQt8ik9QmoVsa5x6fvwRoljHVTyRSQLIXVe/yUoFjO1HVGmCzDhy3mAc1yhAW2iXDu+aiBVsKuxjRqQJ5/vJZ8zk+hr08Yr4mkbGraLto0yymateo4CXBuFsxLgAeuhWGWHUTlfT+88Gn1McP3+f05KWy3uGPBZTAg6HOe9WT0m6NSkLHVqL91GhvjjW1Wmm2mWtYxuzWho23KR4YOlKuOlIaFq5QT58szbn/ieB5n4KxKl7qA7/ADSX8/wIarR7uJ3X3R9VNr70v3ZN8b4t/sh9KoZgBo6gF3xSyqrbf8Bi30ikv0sOZZKjvecTzGgjuVXqLsi/0pfmkGULA0HNuL99UknOXctSgnfUPpUsOjWt6xn5mSk2bursLkK+1snMl7ukuP6J1hdcKv2K3mijwtFQ+6yBzcfkNfROscV1Yu+b+FfcU0SffeT0GQ+vqinFfCibW/iY5lJrfdAHWB6lS5PkiUV0JmpaDY/yRSBZ6VKJaFL0a5JuGucptBuIy89UyiDcML+qHBNw0vKNAsb2iNEsU1EUgWJjRoUQuRfAGxMUqAGF8bogFD5RXIGFU7vqu0Y6OuXxVixyfRFUs0V3PVbmq64fUJvRkJ+IiCmwP6eaPoyB60TmraxOi00ZrEL3HmpwQIpUSZ27zGyRySLFCTH0wzd3kEG32QyjHuwk1GzkzXqY+ZVVS7stuF8R+5NQrODhLRE+6A6D3kZx3QkkotdfuWxc76V9CYWNz51gnLMxE6Zz6pPUjHoh/Sk17zC6V1mc3eA+CqeRtdB1jV9Q5l2tVdvuWVHsiZjQ3l8FKvoHf5Ju35NPpHmgoAeTwSMLzoQO7M+Zy9FZtivmLum34PCzA+8S7vPy0U3V04JtvryEshoyhVu2OqQvbFFRRG2eLpTVQBZUoDFxKUAXEjRLExqUSxMSNAsdKJBC5GhSJ3RCg2QuUom4QlFIljS5GgWNL1EhWxQ9GgDDUUXJGySzUi97WjUkBFLmhG6Vm2u6wMpNAAE8/vHxW2GNRVHPnklLqEVQdQD4qwSyot9V/PJDkKKN9V06pLGo5c1wEGEaDZIyudoQcUMpOwpjHOHuiOfM6d4VTcU+ppUZyXRBVG7p1PkP3KrllfZFkcUU+X9g+hd7WnTPvVMpSfVlkVGL91fcMZRA/fzScFjbZOGwJOQ5ofIld2PpPJ90SOZy9EHGupIvwidtI7uiNmiPXVK5Jdh1F+TxYNhPUp02+pXSQ4OOiiRLE31zR2jbqHtcVKBuHB6jRExWlRBY8FHaCxQVKJZ7EhtBYpKJOouJRrsQ9jRSAJiUSAMcUwBoKFEsbUMogIj3qJBsY4qEG4kRRMSZksaXJe4rJLNaCx7XcjKWb2rd4aLMcFN7X4Z0G7q7ajWvGnULoQkpx3I5eXG4ScWE2w5ZARCcqozN5WojuQbHSKZ9sz/RKE//2Q=="/>
          <p:cNvSpPr>
            <a:spLocks noChangeAspect="1" noChangeArrowheads="1"/>
          </p:cNvSpPr>
          <p:nvPr/>
        </p:nvSpPr>
        <p:spPr bwMode="auto">
          <a:xfrm>
            <a:off x="155575" y="-1790700"/>
            <a:ext cx="56007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84" name="AutoShape 18" descr="data:image/jpeg;base64,/9j/4AAQSkZJRgABAQAAAQABAAD/2wCEAAkGBxQTEhQUExQWFRQXFBcYGBgYFxccGBgXHBUXFxgYFxccHCggGBolHBQUITEiJSkrLi4uHB8zODMsNygtLiwBCgoKDg0OGxAQGywkICQsLCwsLCwsLCwsLCwsLCwsLCwsLCwsLCwsLCwsLCwsLCwsLCwsLCwsLCwsLCwsLCwsLP/AABEIALcBEwMBEQACEQEDEQH/xAAcAAABBQEBAQAAAAAAAAAAAAAEAQIDBQYHAAj/xAA+EAABAwEGAwUFBgMJAQAAAAABAAIRAwQFEiExQQZRYRNxgZGhIjKxwdEHQlKS4fBigvEUFSMzQ1NyosLS/8QAGgEAAgMBAQAAAAAAAAAAAAAAAQIAAwQFBv/EADIRAAICAQMDAQYGAgIDAAAAAAABAhEDBBIhMUFREwUiMmFxkRRCgaGx8MHRFeEjUvH/2gAMAwEAAhEDEQA/AOJKEFUIIoQVQJ5QgrVCD0AihQI5QI8NQCkP9EB+TxYpZNvBG5qKYjQlGs5hlphRxT6ipuPQu7Be4dAfkeex+izzwtco1Qzp8MuqbpCzs0roPCVhFUIKhYT0KNhPYFAiimg2ShDTRslDXU0LDQ1hhCSCmENSWWomaq2OSBKEeEGxkOhLaIIQiiMa4I2Aic1NYKInsR3EoZgT7hTnK7Z5wVQgigRQoQdChDwChBwCASRoQGSJMCFj7RWsQsKiStYlbLYwCKdEHmq5TaNEMaY593aE5A6Sgs/YaWjfXoA2ywuZnq3mNFdjyxmY8+mni56ryQgQJAHfGmcKzi6KVaW5BdgvR9M5yW+o7lXkxKQ0Mzi+TR2S2NqCWlYpwceDbCakuAxqrZaPCBB4aiEcAlbCeIQChMKNkGOYhZKIKjEQND6T0rRZFhVMquSLETQq2Oh4CD+QUxcSARjqwHRFJgfQY2qDpmn2tdQJjsKUg1zFLIR4EXKiUczC9CeaPKEPQoQcAoQcgEcGqBSHNagFImptStlsUTCmksu22h4ppXIdQJWMSuRdGAXQp5rPOSNeGDTEtbzofPp8k2JJKxc8pSdMdSacJbEg5AdeR8kZVuskU3FxZU2+yFgHIkmOWQyWrHPccvU4HD7/AOAGFcZB9KqWmWkg9ErSfDCpNdC/u+/AYa/I89ismTT1zE2Y9QnxIvaZlZWa0TNCUND4RCLhQChIUslHi1KGhrmKEoHc2Ey5J0JqTlXJMtQWwqsZEjWpZdRhwppbCMq2YERmMwfWUVJoFWqHCnGyl8BFLVL5JRGWoNkGwjuCcvDV6Q8uewqEPQgEUBQiHhqFjUPa1RjJDyELGoUOKFBUmSMcUrSLE2F0nc1RJGuDsIY1VSZphEPo01mlKjfjiSGyOzIGUeKizR7iywt20RPspiY9mSRuRPTwViyq67lcsDSvsAXxTim2ZmcpHXnvktGnlc3Rh12OsSb6lHhW6zj0NhQFCKADbBeb6WWreR+XJVZMMZ/Uux5pQ+hqbuvFtUSDnuNwsGTHKHU6GPJGfQsmlVdS0kAQsKPBqYh4NSMKEwKX5IRVaaMWGiMCFHyFBNJ6qaHQSwqtoZDg5KMLjHNSiDDWHNNTogw2gKKLI6IKloTKILSIDXPJMoLuTcc7XoDzQsIESCG0EjlRcsZNQsyWWRIuxYGycWPoqnmRo/DO+gjrIj6oj0/gb2KO4Hp+SM0YT7rKvSpjw1LY+0lpJJdC6CD6LVlmzoY42WFkWXIbsSLemGAEnPpzWRuTdIv4QL2xnEGgDkeXI81dtVbWxOSu4osxdhc0ezhmOR3EbLXocqjcZdTne0cUpRUl0MyWLqJnDcBnZprE2DHU0UxXGiNzURBaby0y0kEboNJqmRNxdo0d1cQj3auX8W3jyWPLpX1gb8WrT4maWk8ESDI5rH3o2Jp8kzWKBscWJWiWjxYhRBppopEsCtJw6poqyN0AC1u20VrxquRFkfYnp138/RVShAsUpEzXOO5VbUUWJska0qOiEjaSKQLHuolHaTcNfQI1S7afJFJMhhR8sNI56WruHn6JG01LGUQmkqpGmFovLvs4K52fI0drTY01Zc0boLmkgExrA0WCWpUXTZu9NAzrAJ69ytWZiPEgSvd2chXR1DqjPPTRu0V1WgZOS1wyIwTwu+BBZUXlItO+41lPNM5cCxhUgykFmkzdjQVZzmqcnQ043yW9JmILFJ0aasIo2ZJLJQaJrddcthoJy2S4tRUrYsopqmYS3WFzHOBaRB8l6HDnjNKmcDPp5Qb44AjTWjcY9gx7EU7ElGiBwTlDGEIgEKgoddl6vonLNv4Tp4clVlwxyfUvxZpY/obS6r3ZWHsmDu06j6rnzxyh1OhjyxyLgtqWarHYSxiP0EbJRZwdkyQu5oa642VCMQ0Vkcdlcs7QbQ4To8irPwu78z/v6CfjXH8qIbVw4ym6MPsnMGT4jXVU5NJKL4kX49cpL4UTWfhqm7Qx5/VItHJ/m/YL1yX5f3Lex8BNf/qAeB+qtjoZf+37f9lb9ox/9f3LGj9nIH+r/wBf1V8dLXVlUtbfREr+AmtBIe0nbFkPFXRwpFP4l3z0M1efCLwSTVYT0J/+Vmyaabd8GrHq8aVUypPDL/xtWb8PP5fc0fisfzOX0rNiMLfLJtVlGPBv4JhYixwB0VfrKceCxaaWOSTLy7rpDyIC52bVOK5Orj00OpsqfCZgFh2zB59CuR+Ob+JF/qQjKjqd0WCmyzMb2bR7OYjU75rfihiyaPdKPvPv5PNajNN6hvc+vBmb54QBaagA10jQLn+jnxYll7X+p1cHtKMpLHL7mTdcsEgjdJ+KOpuTBbxuJrWyWweoVuLVycqFTjLoZa1UwCQOa6kJNqyqaSBnUt1cptFLxp8j6NJLKQ8Ik7WZqtuy9ItbvpErJllRdA0NGwGBkudLMrDuRY0rKIyJncKmU2yp5HfKKLja7g1gcBJfkcvEH4roezsr3U+xTv8AUi0c9q2UgxC9FHKmrOZk07i6oDtLCDBGi0Y2mrMeaLXDBXNVtmaSGOCJW0NIRBQ0hQArHlpBBgjQjZRpNchVrlGquXiiIbX/ADj/AND5hYsumrmH2NmPU9p/c2tlqhwBaQQdCN1lqjQ+VZY0GyrYopkyzs9NaIozTZZ0AAtETPLkW2tD2wfA8ii1apgi6dmepW5zHFpyIOayOTi6Zs2qStFrZ71cN0yysV4kWdlvyoBkSrVlZU8S8i2621XtDs07lJrgVRinyUlpNTeVTJSL47ewCcap94tuJx6x1swrcsLiy7Bl95Fs9gc4SVz05RjwdWSjKStml4eLQ4ZjI6fNczVptdDZFqjtFy2RvZtJAMjXYhHQ6SDipZF1/v3+R5rV5p+o1ZctpgCNl6SGCEYbK4OfbuxKtIFpGxQz6eOTC8YYyadozle7+zIMg57DReO1GleB02n9DrQ1HqKqLO02YPpFpaHS3p810J4ZSwdLbXUxY8mzJadHPOIOE8clrMMGdFz8WfJhfvJ0egxauE1TZgr4sBpuiM+i6unzKcbNE48WgSyN9oSFbkfAMfXksqlAE5LKpOjTSDrqycAOaoz1XITc2CzzErk0c/NkroXdjuMEytODTTyvjoc7LrmlQVbuHKdRga4TBnvXT/4ucMe5PkzY/aE4zszNv4Za0mKYg9FzZvNDrZ1sOtjJcs5zxfww7tQ5sQ7I9I/Rdf2f7QioOMuwc+n9dqUTM2q5sM5nJdTHrNxmyez1FdSprUIlbYytHMyYnFkDmpyhoaQoBngxSyJeRS0KWFpFhc981LO72DLZzYdD9D1VeTEprnqNDI49DpnDnEFK0D2TheBmw6j6jqFmcHDqXblJWjT0nq6JRJE4qK1FTHNdKYUgvS7Q5uMe831HLvQnjUkGGVxddge7n0/vFVKMUWuUmay7a9lGuvVXLb2Knv7lxVttBrMy2OQHyTCmfvK8qLvdZ4oOaDGMildXE6KrfEu2M4QyzZqOXBdCPPAZ2Tv2VntVRruTYfYHva7dZM0YyRuxTmmdS+zW/XYuyqP9nYFc+Elhzxb+F9fBXr8KyY9yXKOptPJemg017vQ88LCYgFbqORMTC4ntLRra8qRfhm7oHo3sww1ubuSz4vaijBQjHktlpJr3n0CwAWmcwecLXijjnhcsjTT8/wAFDbT4Mbxbw2x7cTWxrp8Vw8sHgalBOmdrQ61v3Js5lbbuNJxBGnJaceZZEdZV1QDbLXhyZqd40WjHivmQJ5aVI03DTGnDiyIHKJ7ua5usvmh5N7eDq9zWRnZgxrzWn2fpMeTG5S5Z5fV5p76ss6TQAu1poY8cKlRjk2yRxC1znCSoXkGtNOQVxdZh3RZdjlTOf8R3diMyR0XBhPYz0uky3GjAXxYiNV1tPlvoa5q0Z602YZZd5XSx5WYsuGLXKKu3WYN0W7Dkcupy9VgjHmICWq+zC4iIgGFQVnkQBdGWgFph8gtIOY8Ujab56F6i1D5mz4c460ZaNdBUGh/5Dbv07lVLG48xEUk+pvbPaQ8Aggg6EHJPF2VyVBQtACsRWVt5cQNZAJMExkJQc6DHHYyx3xYdzhJ/E139FW5x8F2yfn9y8st7WPapTHfl8QoskCPHkZYsttF3u1KR7nN+qffB9GhHCa7MfI2I8IR4F5GEIUSz52ZP4kjRrUkHUZyjnKzyZriossbNVMiW+Sx5FaNuKr6mjuC0NFZmUZrlamMthsrhndLDhwNw6QPgvR6HYsMVDweSy3vdhK2lYjksqrkhzi+5FclhLRi22E5rwWRpZJHqNPzhW7ngtb3ZVZTZiccTiSRPKFo1WHLhhHe/i5r6dDJpXiyTlS4XH8lrcNd9VjscEd3mFv8AZu/URlCXK/hmPW44YpLYZjjDh+BiAErFlwT006l0Z0tFq/UW1nJLzZhfodfBdbB70TVkai7JLPetRmEgnIQPpkhPTwlaCs3FM6v9md9Prte15Etz753WPHieLNUXxT4Od7TxxpTS6m4q1gCBuVq1WogpxjVNnJjBtNi1nwJTajK8UIuPNghG2DVLcNN988x4LHk11qqLo4H1M/e5BlcqfLOrpbRiL7s05QtGmnR107Rj69lIJXYhkVFUolbb7MY5rXgyKzDqcTlEp6lNb4yOTKNA7mqyyloVlOUHKiRhboc+gQopJjTxOI6y+8J0Qn8IcK95Jktoa1pcMOjumfohB7opgyw2TaoPufiOrZyA3Nm7NvDkUdncrlJy6o2Fn4hbWbLT3g6g9UrddQbUA22viKR8jqkV9RMgNsSjaNksojRkwgVj+5Vbqy9OQ4VndR3Sh7tk94k/t1T8b/zH6oceSbX4MT2x6eX0W7aZNwbZbZh1E+JVM8dl0MtFjZrwBMAGe8fRZp4WlZrx57ZdsqQMW4XOnjTOjjydzqX2Z3vVrB7ajjhYG4RlvPiclNJ/4slbnS7fOzD7TxRUVNLl/wCjb1LTBOpjWF0M2uUJ0rpdeDkqFoaapIBjXUb7LLk1MskYzr6oOym1ZhbxpuFXl7efTNebnBqTT45PSYZJ41Xj/Brr/sQqUxlm0yM+kfReh9qYd+JSa5T/AG6HD0eZ45/U9w/DWFm41SexMkVcO5NbcpbmM4lcMEHVH2zKLajXI/s9PfaOO33YGe1PWO9ZNPN8UdybVcmYDNlv+YEuxsOEadoaIoB+IvDTh0AGpdyHtbrn6hKc+F2/ksyekof+Wq+Z1G57HVBxVjnGQnfmqNPpsm7fJdOiOJqs2JrbiXBcvIDSSNBK7s4QWBuS5SOercuDHG+KLnkseMRyLXZHwK8xkX5q4Z3I6fIoqMl9iuvSoTv5KuPU3YIpIoW1KhJpluM7HfxWnZHiSdGjhKwKjdjnlwiDMEcldLMo0S1VklruENHtkDvQhqZN8CpqXQwFvssOIGgJXocOW4qzl58NNlbUYtaZhlEbScQZ1CMknwLGTg7LKpQD2gtM/vkscZ7JbWdKWNZobosBNIsdm2ei1KSmuGYXjeKXKsJdTfWcAKYBccg0FVpwwxty6eS3JGed/DRFeV1VKLg14gn95psGphmVwM+fSTxVfcHpS0yHQVe38il4/mXNivCSA8xJidjp5aquuQSg0rNVdtztfBdorYwM0pMuq3DlnLPYYGHZ0u15RKLxxfYkcs4vqR2HhFr4xF7e4A/FVehFl34qVF1U4As/ZyLQ/FyLG/DEPim/DRFWsZRVOCHyYqCP+P6pPw5atYvBzBtWznWm8dzj8ynqa7iXBkkWY71R5H/ylbyfIb3PmTWZtIOBY9xOgBbzy1Vc3Nqmi+G2+GXzHLBJcG+Lo6H9mt9GmBQe72ZJYIMkmDqNtfNZFmliy2la/wAg1mCOTGpr4v8AB0cFodGIBzvajc7THguk8UFJpSqUuf4/0cX3mrrhEtJkDWYT4tPGEXburA2Y+83E1HE/iXlc0nOblLyd7TxSxpLwbBoxNB5iV614o58afnk4NuMiOnZg3QZnVYI6GOJ8dR5ZXLhgF+0MTeoBj0VOuxO05eDRo57ZHNLzZmQ4LNgpc2dhtmetN1EulhaBrnOvTJaNySLIz7HSvs0suFjydRA1mZzn0+KfQKMsk5N9l/Jz/as7UUjbtYunjwe9uZx2wO121pDw0+00GQZGxWHW63HKLjDquPBfjwyTTa4ZzWyUSy1tqNDZDCRu2cgCcupPguTveKCa/c9HL/yQlGX/AGWAoOc7Cc3EgbZk7LE4tuly2M8kYx3LhF/T4WbBJMOPpC6H/G5a54OVL2pK0uxYXbc7WtxEAl0TIV2D2ZKWJZH3M2fWSlKl0QRbrrpvbBa08pGXktGq9n44xTgVYtTki+rOScR8OtpVHBwGekrBizZIPY+qPR48kc0NyMJfFgDDlzXZ02ZyXJj1GJLkrW0Vr3GLYdG4MuSxWmkKVOo5tpkOe18Cdv8AC/EBA65rk6qOplLcv0X97mvFqFp18Nx897+YBxhcwsziXUnvDfew5BjYhsug6kqvRZJzbxuSi/n3fc2ZM0JQWTbZa3NaQyyUrQxlOocJLmgtxsE4ZIAkd6y6jBL1nCTpXQYZY5VXK6f1eTI8VVhaSK1NjsOY5gOnPbLKF1dAvw945vn/AAY9XH1YJxt1wUNlu91TJvNb8mojj6mHFpJ5egy22V1N2AnafA/0TYssckdyK8+GeF7WyxuTiSpZ4DpezkdWj+E+eXwV/wBDG4o0j72NpgMMjlpB6hVtSlwyxOMOQqjYbU2DSrmfwh7gB3EmCn2NdCvfFvlGiuy7r1dpUH8xYduoU25L6i78LfQSpUvQEjswY3wN+qrfrJ9DRGOmauzjQu1/Mev0T70IoMeLA8bt80u9DbGgqwWRweCYyM5EH4Kuc01wXY4NS5L+kxYZI2xZbXZVc14c0kOGQjXSFgzLqbYNONM1ln4mtGHC5xw4Y66Z9Qs8s2XZtU3RX+FwuV0XVg4jcKeDnudhulhrcuPG8fnv/JXk0UJT3A4twe48iVjbd2Xxx7YpI013Xw1rA122h6Ls6T2msWPZJWcrPo5Sk5INZeLSrf8Akt0jO9NKKB75trcMTmQk1+qhkraW6TDLdZhLyaCVysc2jt7Slq0z0W1SuPIvCZuvs/ya6eg+K1eznFZHZzvaXO39TWWiplkdwPqulqs1Y3sfN0cuK55Mda7WAZ/E5/x/VeXzNtr5t/yd/FitV4SALKzG55gZN0Hj9Fdqo+4v72QznspfMr7FaXOtLQCYY7XrhcR8FTihtqa6mnMl6bT7nS7Dm0EkmecLv6OUpLfNt2qPMZUlKkqDGBdPHFRikikRzEssKbDZh+NLDiMlwyz0z7l5TVQljzu3Z3/Z2WoVRzC8LCHE5T4LThzbUb5RUupWusrKQInP1WyM55JJmeUYY4jKLaeLFiLXNIza6C07ELfHGnGpI5UszUrTLMWy0tY8MtVTC5pa5rpdLdwczsSq/wAFivco0/sF6qVe8k/7+hUXHTq0LSynSOLtRhLRHtNIzBnbfwQ10ISwuU+3N+C3R5Gsq8Wbnii620KbRTaAw02vIAiHOGjgNDlK48IP1I27tJ/NHQx504yvs3+td0cx9tkj2g0mYEgHxXoHFNJtfc5Ucri2r4s6JQ4eoXqe0s9TBVbSaDTfqSBJg/8AJxzhc3TxnhXpJ88uvP0NGXInU8qvta7depz2+btdRqFjmlrgSIII+K6WDI5Lngx6jEov3XY67bFVYceMUhvJzjkW8uhV9owTnXFGyuniMObhcG4xlkYaeuefhn3p4sS14Njctu0GncYVtFDmrotnWs83eaRpl69OjgYru/2ys9fM1bn4FFod/tuSuK8hUvkE0LQf9txVTj4ZdGfyYbRtJ/A7yWeS+Zpxz+RZU6+QOE+SyyRsTDKNrn7p8lTONFikEf3joIPkqPT7jbiSnekHfyVcsKY6Yay9yYElUSwoNFzY74y1VXvRYksakQ269c9dUyi5KyRilwBm0Aq2MRmB1awB/QrZF8FL6mr4LtLofgEmemWQ5kcypDLPHK4K+PlwY9XGMktzo0lveaVIYiB7TiTO8zPqtGohLFp4xl1t39ef9mPDtyZHXyMJUtTTDy4QAe6T/RcycfeSO9CSRZ8KPD3vLSCANu4x81p1EbSXyMGonSX1KexOay0OBcMqjh5D9VTFe4mb5S3RRubpvFuQxCO9XYs6i6s5OpwPqkXlO0NOYcPNdjFqoddxzXCS7A9tvdjBm4T3pM/tKMU1HqW4tLObMBxFfDKhMu30nVcKSnknuO9gxrFGjHWy8x7rB4rXi0zbtls8qRT1LOSSTEunUE7R57rsYcaSo5Wom2xtrshOLNvtREzzJz8wtKRilIlFnkk+xGIHXONyeuZUaApIuuGGOaDBaHtpuBdkSGl7ZAO05DxKwe0EnjSfn/Bs0Uo7+f6x3EV9OrUqbGuOFrGCMQ95rMJJ56KzTYUm2/IuaSjwu5n67zDf4ZJzbri28I9Vt22jFup2GcJ3m2hXqVHTkw4YcBDi6m0Hr75Kx5sKk1a7m2OZyxtL+rwXHFPFYNBrqQpvDg6cbZORAMNOWodmVvukkjnRhbbkZZ130XMa57WFziZLA5pBBjIMOD/qq8WVyk010Ls+JY4pxfXsC1LtpNBwvIyzDwHAdzoBHfhKvpGX3m6SLq6b8NJ4xvlmIAuDfcy/CAJHTopDIugmTTuuhe2vjamx5bgOUbEagHTD1Vu6PZoVaeVcnLRZ6nI/mH1Wa0a6kOFmq9fzD6oNxIoyJadnq9fzD6pG4lkVL+sNpWertJ/m/XJUOUGaoRmG02VBufzZ/FZ5JM145UEsdU5+qolBGuOWI44519Uu0s9WBKKp5+qqcBt6fQJo19M1TKA25BTrXAVfp2C0Mbai4zKbZt4DaCRWPPVLXgNrwewPP3/Upo/UDnBdja/Z9UYMTHkOqF0tB3Aw6TvkfJaNOoep7yt9vucv2i5NKUVS7hXGF5E4qbX4YLhlzhpAy7nKnU6mWXK4vomP7Owxglkkv7yYz/EDCztDJ7+nXoqeuSjrLJj23tCrpvI2ZrySXYh1MR/VPnhN8IyTxwy06qgGy1C92LtCCSXEjm4CRrqDIKdY3tovjkjF9Ey7sbiP9Z/n+qq9JoEskZcbV/f0LilboH+a/wA0uxr8z+5jljTfwopL4q4j/mVD/N+itx4L7s0RybI0or7GYtlIalzvErdjxJcFM5torbQ9g+/H8wWyGGJjnll5K9144Zio0jaSJ8hK0RhXQySySrkhNvpfeqE/m+QTqL7lL5HMvChti/7/ADKLQ0G10Zb2W0mnJwHBUpTiJdGGQRh5kxp0WDPLHNrno6o6eD1YO+vFlBWvaJaGTB59VrhjjVmLLnndEVS2vicDY0yeDvGYHVWe70M7jL4uv6iWZxL3FzYkAQNJBb+ikmuLZEptVFD7RZqhEAEM2aQh6sH3A8OSPVE9K7bQQMIdtlEDrnqdBopHLBPgksc5JXZY2Th0kHtahbIIiCdQRvCLy30FWKuv8E1ThgFpHb5EgiW7gETr1Ri3f/ZH45+xNSuKhA7SsHP+8e0Ak92yzSzzTaX+DXDDHar6maa5aGZiRpSsKJGnNVMuiEMcqXdF8STtEtFl8C4ylaGTF7TVK40OmROqwhtHUqJqdZVTh2LYyHf2nEQEFipWHfbompVYVckWJhFG0pJQoZMM/tAaJVcU7JJEtC1gODiSIGUHPNGStCbewXd3aVHOw4nQZ0zz1JjXZI0o8kk1FcllWu8gyRoPXdU4si3PcFu1SKC9HuxENbiAA2PjK3RnECjwU4vCpRHZta3UwZJ3WmMYzW6yqTcXVDhe1oI1APRo+am2FhW5oU3jWyl7oI2y7xkEm2A/KfQitdvfGZdPUn6qQxhc67FLb7WSFuxYknZiz5nXBWStdHP3+Qu7X0GvJrMe9uUNacPfiPJVZlmcfcaT8ssxvDb3JtdiztNawGhVDLPUbXL5pvNQkNbI9gt0OWLM9FTBahSW5prv/wDK/wAlk/RauL7dK7/W/wDAlmsdlNSmQ+q+mAw1RDWunM1Aw55ZCCrXkndNV/f7/oRY4bbT6f35GlvC1WSrR/wDUplgpsZTeJDmNETiaIx5g58uqwLFNTk5c27/APpsx5aio2v+/oZ+23HTdgNGt2jnCXtwEFjuWpxDqtkM7iluRjyYN7bX9/0MbwrU1yb3/IDVP+IT7FP4dp9Q+hwyQZc5xJ12/VL63Ynou+pZ0buc3T9+KClHrRJRn0snFOoN1YpR8FbjLyOFpeNUy2iveu5G+1HYZ93yTVEW3fISMJzNOlJ/gH0XIeoyJtM7Sw42rX8nK/70P4R5rt7Tibz397O5D1U9NE9R+BG3m88vJD04jLNInZeNSNY8AleKJYs0qFFuqn78eX0QeKHgPqzfcQWx+7nH0UeOPgHqS7scKrt3k+JUcV4H3vuwhtQ7qlrngvjN9wplTJUSjyaFLgVj4KjjwFSphTKshUOCTL1Ow6yKjJwXwLejdVR+rXADWQRn4rJkzRxlip9wu57kl47RryMRkBryYG+Q0gITzNqoCTaim2zfXRZxQY5raZGLGIMg6kgmf4YQxyabTVtpo5+V+o03LpRWW0kCTp5LHts3Rfgztua1xJgz3/or4XFFqbozF4MAdIBJ5R5rpYpNxpiS8jLvszqmTAcSfJNQ6gj0H226q7SAxrjn389vH0Ux5sb+JizUkvdAXXfVMkgzorvWxp0VbMj5BH3W8/dKuWpgu5RLTSZCboerVqEyh6WuoousjUwj6yYv4dk9nuF7/cpvf1iG/mMJZaqC6sH4WfgurHwc8Z1KjKY5D2nfIfFUy1qfwKyxaWviZdWXhugNQah51HQPyDLzCpeoyS+X0LVghHtf1Leld7QIEAcm+yPRV7uQtDhZGjQKxNsRojdSCKFaInNTpiuJHUanUuBdoI+mDumTA4hlzV3UnO7MkFwzgxp8dVk1eXJCKnCTVF+mxwnJxmkwl9vqTv5D6LL/AMhn7s1fgcHhHBl6c84ehQg9oUIT0ilZYmS75JRu/BKB+/BKWJIkYOsD+n0Sux0k/oStbnlJCRvjkspXxySNnkkdDqyevGRbiyaAZ5+eXckhauyybXG2+g6zVM80uSKosxPk6v8AZtwwHhlpqkYQThYROKNHGdp07lkxqDyXkkqXbyLrNS4ReOC5fc6HeD6JaQ+PSVXq5aGUHS5+Rz8KzKS2lZdNeiwmSDnkY0WLQ5MGOT9VX4NmqhmmlSLN1BlXNuX9F0Fhx6id4TGpyxcSKe+7txMGxGWQ5brJqMLUV5XFfTv+pt02f3mY203cGnNZN1HTTvoCuu9ueg7/AOmaeORsYfZLK1h9nM9JKkpSfUFosaloLRAIGW5Hw1SpK+QVZUm0va/JtN0nPIk/H5J/dY9CVLP2jy5xjaMIgdQBrPVWxbSqKFaXdkTrFTb77gByyb6aeisjvl/bFlOMSSgKTY7OlP8AE7IeufkE/pv8zKvUb6IJLnHV0dGiP+2vwRSilwheX1Y+mANBnz3803L6gqiUVuqNAPYwnURGIa2SahWQVK6IKIXVk4KGOqogogqVOSn0IkRU7ThM8vhuqc0XODiXYtqlYQb1ZzP5Sub6GVflNrlj8nHP7O8/d84HxXrtyPLbJeCVthduWjxn4IbwqHloiq0SzWM0U7FaofRyziRv3SP0QY8Qhp0gJWh78EoM8v3OqToWJ2TNaeW0fvJI2iyKYTTHRUtl8UTSJzAVdNqkWbop20PFpA+6094lD0m+43rpdkNoCHSB4foU0+lCY5K7NRZr+rkAGo+IiASB5DJc2enijbDa+WienbKkziJPis7xRLk/AbQvJ7fveqR4E+iC2i5sPFFZuTHOPQCU+P1cXwyozT0+KfxKwm08WViIeWsBH3iB6a+islmyZFTdr5Irjo8UHdFRXvXF98k9GkN88ifJVbK7GlLsiIvM+60fxOB+Zj0KXlrgZpIdjJyLzHJogd2wHkUyxN8sXd4GVSxmuFo/idJ+XwVkcLfS2K8ij1ZA+3A5MaX9YwN9fkFfHBT951+7K/Wv4Vf7CNa93vVMA5M1/MflCaoLor+oHufV19CajQY3QZ8zmfEymuTJUV0HPfGmfp8kqgFsUVeibaLZ7GP3KKiCx1O0RpHojtFbHC0CM0yiKQ1Kw2RrsSyIvRoWxpcmoFjSUUgWRkKUSxj0UiWREKULuMG1oXTOWx4AQIB3k32h3fNSIZEdAtGWf6xz71HY8HHoEMaACYk89VW3z1HS44QbYLI50ezlzHyVOXJGPc0Yccpdi7fcNRjQXtIadCRl5rCtXFv3TWsIPY7AXPDJbJO7gB4k5BWTy8WhY4/IVeNxGm/C51MHDiye05fyzn0UhllVNEcIvlMrXUxJzBg6ic8+sQFbbZU9qJKYbyKV2PGl2LChVGuJjR11+ZWeUOejZphPjqkHUrQ06uc7uEDuBP0VLUl0SX7j7kwmkCfcYAPxOBI8z7M+Cpb8v7Fi8InFN7hDqpjk0mPSBCkU+qj9yfVi0rM0aDzR2SfxMG5Loh9S0tac3AHoBPkM1ZHTWuEJLOl1ZGLST7jJ6uMD6q/0Uur+xT6sn8K+44U3n3qkDkzL11UW1dF9we+/if2J6dlptzgTzJl3mg5SfAYxiuUOLZ0GSFeRtxLSA3GaVqw2Rl4BMDLyTUwWRFybgAhcikCzwemFs8auSlAshdHRMkCxCB+ymoDYg7/ghQt8ik9QmoVsa5x6fvwRoljHVTyRSQLIXVe/yUoFjO1HVGmCzDhy3mAc1yhAW2iXDu+aiBVsKuxjRqQJ5/vJZ8zk+hr08Yr4mkbGraLto0yymateo4CXBuFsxLgAeuhWGWHUTlfT+88Gn1McP3+f05KWy3uGPBZTAg6HOe9WT0m6NSkLHVqL91GhvjjW1Wmm2mWtYxuzWho23KR4YOlKuOlIaFq5QT58szbn/ieB5n4KxKl7qA7/ADSX8/wIarR7uJ3X3R9VNr70v3ZN8b4t/sh9KoZgBo6gF3xSyqrbf8Bi30ikv0sOZZKjvecTzGgjuVXqLsi/0pfmkGULA0HNuL99UknOXctSgnfUPpUsOjWt6xn5mSk2bursLkK+1snMl7ukuP6J1hdcKv2K3mijwtFQ+6yBzcfkNfROscV1Yu+b+FfcU0SffeT0GQ+vqinFfCibW/iY5lJrfdAHWB6lS5PkiUV0JmpaDY/yRSBZ6VKJaFL0a5JuGucptBuIy89UyiDcML+qHBNw0vKNAsb2iNEsU1EUgWJjRoUQuRfAGxMUqAGF8bogFD5RXIGFU7vqu0Y6OuXxVixyfRFUs0V3PVbmq64fUJvRkJ+IiCmwP6eaPoyB60TmraxOi00ZrEL3HmpwQIpUSZ27zGyRySLFCTH0wzd3kEG32QyjHuwk1GzkzXqY+ZVVS7stuF8R+5NQrODhLRE+6A6D3kZx3QkkotdfuWxc76V9CYWNz51gnLMxE6Zz6pPUjHoh/Sk17zC6V1mc3eA+CqeRtdB1jV9Q5l2tVdvuWVHsiZjQ3l8FKvoHf5Ju35NPpHmgoAeTwSMLzoQO7M+Zy9FZtivmLum34PCzA+8S7vPy0U3V04JtvryEshoyhVu2OqQvbFFRRG2eLpTVQBZUoDFxKUAXEjRLExqUSxMSNAsdKJBC5GhSJ3RCg2QuUom4QlFIljS5GgWNL1EhWxQ9GgDDUUXJGySzUi97WjUkBFLmhG6Vm2u6wMpNAAE8/vHxW2GNRVHPnklLqEVQdQD4qwSyot9V/PJDkKKN9V06pLGo5c1wEGEaDZIyudoQcUMpOwpjHOHuiOfM6d4VTcU+ppUZyXRBVG7p1PkP3KrllfZFkcUU+X9g+hd7WnTPvVMpSfVlkVGL91fcMZRA/fzScFjbZOGwJOQ5ofIld2PpPJ90SOZy9EHGupIvwidtI7uiNmiPXVK5Jdh1F+TxYNhPUp02+pXSQ4OOiiRLE31zR2jbqHtcVKBuHB6jRExWlRBY8FHaCxQVKJZ7EhtBYpKJOouJRrsQ9jRSAJiUSAMcUwBoKFEsbUMogIj3qJBsY4qEG4kRRMSZksaXJe4rJLNaCx7XcjKWb2rd4aLMcFN7X4Z0G7q7ajWvGnULoQkpx3I5eXG4ScWE2w5ZARCcqozN5WojuQbHSKZ9sz/RKE//2Q=="/>
          <p:cNvSpPr>
            <a:spLocks noChangeAspect="1" noChangeArrowheads="1"/>
          </p:cNvSpPr>
          <p:nvPr/>
        </p:nvSpPr>
        <p:spPr bwMode="auto">
          <a:xfrm>
            <a:off x="307975" y="-1638300"/>
            <a:ext cx="56007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2086" name="Group 2085"/>
          <p:cNvGrpSpPr/>
          <p:nvPr/>
        </p:nvGrpSpPr>
        <p:grpSpPr>
          <a:xfrm>
            <a:off x="4457700" y="916031"/>
            <a:ext cx="4484867" cy="2241559"/>
            <a:chOff x="4457700" y="836697"/>
            <a:chExt cx="4484867" cy="2241559"/>
          </a:xfrm>
        </p:grpSpPr>
        <p:pic>
          <p:nvPicPr>
            <p:cNvPr id="69"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57700" y="836697"/>
              <a:ext cx="4484867" cy="2231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5" name="TextBox 2084"/>
            <p:cNvSpPr txBox="1"/>
            <p:nvPr/>
          </p:nvSpPr>
          <p:spPr>
            <a:xfrm>
              <a:off x="4457700" y="1877927"/>
              <a:ext cx="2172389" cy="1200329"/>
            </a:xfrm>
            <a:prstGeom prst="rect">
              <a:avLst/>
            </a:prstGeom>
            <a:noFill/>
          </p:spPr>
          <p:txBody>
            <a:bodyPr wrap="square" rtlCol="0">
              <a:spAutoFit/>
            </a:bodyPr>
            <a:lstStyle/>
            <a:p>
              <a:r>
                <a:rPr lang="en-US" sz="7200" dirty="0" smtClean="0">
                  <a:solidFill>
                    <a:schemeClr val="bg1"/>
                  </a:solidFill>
                </a:rPr>
                <a:t>harm</a:t>
              </a:r>
              <a:endParaRPr lang="en-US" sz="7200" dirty="0">
                <a:solidFill>
                  <a:schemeClr val="bg1"/>
                </a:solidFill>
              </a:endParaRPr>
            </a:p>
          </p:txBody>
        </p:sp>
      </p:grpSp>
      <p:cxnSp>
        <p:nvCxnSpPr>
          <p:cNvPr id="2089" name="Straight Arrow Connector 2088"/>
          <p:cNvCxnSpPr/>
          <p:nvPr/>
        </p:nvCxnSpPr>
        <p:spPr>
          <a:xfrm>
            <a:off x="2209800" y="1371600"/>
            <a:ext cx="5218294" cy="41910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93" name="Straight Arrow Connector 2092"/>
          <p:cNvCxnSpPr/>
          <p:nvPr/>
        </p:nvCxnSpPr>
        <p:spPr>
          <a:xfrm flipV="1">
            <a:off x="1743075" y="2627396"/>
            <a:ext cx="2933700" cy="148740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73507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058"/>
                                        </p:tgtEl>
                                        <p:attrNameLst>
                                          <p:attrName>style.visibility</p:attrName>
                                        </p:attrNameLst>
                                      </p:cBhvr>
                                      <p:to>
                                        <p:strVal val="visible"/>
                                      </p:to>
                                    </p:set>
                                    <p:anim calcmode="lin" valueType="num">
                                      <p:cBhvr>
                                        <p:cTn id="28" dur="500" fill="hold"/>
                                        <p:tgtEl>
                                          <p:spTgt spid="2058"/>
                                        </p:tgtEl>
                                        <p:attrNameLst>
                                          <p:attrName>ppt_w</p:attrName>
                                        </p:attrNameLst>
                                      </p:cBhvr>
                                      <p:tavLst>
                                        <p:tav tm="0">
                                          <p:val>
                                            <p:fltVal val="0"/>
                                          </p:val>
                                        </p:tav>
                                        <p:tav tm="100000">
                                          <p:val>
                                            <p:strVal val="#ppt_w"/>
                                          </p:val>
                                        </p:tav>
                                      </p:tavLst>
                                    </p:anim>
                                    <p:anim calcmode="lin" valueType="num">
                                      <p:cBhvr>
                                        <p:cTn id="29" dur="500" fill="hold"/>
                                        <p:tgtEl>
                                          <p:spTgt spid="2058"/>
                                        </p:tgtEl>
                                        <p:attrNameLst>
                                          <p:attrName>ppt_h</p:attrName>
                                        </p:attrNameLst>
                                      </p:cBhvr>
                                      <p:tavLst>
                                        <p:tav tm="0">
                                          <p:val>
                                            <p:fltVal val="0"/>
                                          </p:val>
                                        </p:tav>
                                        <p:tav tm="100000">
                                          <p:val>
                                            <p:strVal val="#ppt_h"/>
                                          </p:val>
                                        </p:tav>
                                      </p:tavLst>
                                    </p:anim>
                                    <p:animEffect transition="in" filter="fade">
                                      <p:cBhvr>
                                        <p:cTn id="30" dur="500"/>
                                        <p:tgtEl>
                                          <p:spTgt spid="205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074"/>
                                        </p:tgtEl>
                                        <p:attrNameLst>
                                          <p:attrName>style.visibility</p:attrName>
                                        </p:attrNameLst>
                                      </p:cBhvr>
                                      <p:to>
                                        <p:strVal val="visible"/>
                                      </p:to>
                                    </p:set>
                                    <p:anim calcmode="lin" valueType="num">
                                      <p:cBhvr>
                                        <p:cTn id="42" dur="500" fill="hold"/>
                                        <p:tgtEl>
                                          <p:spTgt spid="2074"/>
                                        </p:tgtEl>
                                        <p:attrNameLst>
                                          <p:attrName>ppt_w</p:attrName>
                                        </p:attrNameLst>
                                      </p:cBhvr>
                                      <p:tavLst>
                                        <p:tav tm="0">
                                          <p:val>
                                            <p:fltVal val="0"/>
                                          </p:val>
                                        </p:tav>
                                        <p:tav tm="100000">
                                          <p:val>
                                            <p:strVal val="#ppt_w"/>
                                          </p:val>
                                        </p:tav>
                                      </p:tavLst>
                                    </p:anim>
                                    <p:anim calcmode="lin" valueType="num">
                                      <p:cBhvr>
                                        <p:cTn id="43" dur="500" fill="hold"/>
                                        <p:tgtEl>
                                          <p:spTgt spid="2074"/>
                                        </p:tgtEl>
                                        <p:attrNameLst>
                                          <p:attrName>ppt_h</p:attrName>
                                        </p:attrNameLst>
                                      </p:cBhvr>
                                      <p:tavLst>
                                        <p:tav tm="0">
                                          <p:val>
                                            <p:fltVal val="0"/>
                                          </p:val>
                                        </p:tav>
                                        <p:tav tm="100000">
                                          <p:val>
                                            <p:strVal val="#ppt_h"/>
                                          </p:val>
                                        </p:tav>
                                      </p:tavLst>
                                    </p:anim>
                                    <p:animEffect transition="in" filter="fade">
                                      <p:cBhvr>
                                        <p:cTn id="44" dur="500"/>
                                        <p:tgtEl>
                                          <p:spTgt spid="207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63"/>
                                        </p:tgtEl>
                                        <p:attrNameLst>
                                          <p:attrName>style.visibility</p:attrName>
                                        </p:attrNameLst>
                                      </p:cBhvr>
                                      <p:to>
                                        <p:strVal val="visible"/>
                                      </p:to>
                                    </p:set>
                                    <p:anim calcmode="lin" valueType="num">
                                      <p:cBhvr>
                                        <p:cTn id="49" dur="500" fill="hold"/>
                                        <p:tgtEl>
                                          <p:spTgt spid="2063"/>
                                        </p:tgtEl>
                                        <p:attrNameLst>
                                          <p:attrName>ppt_w</p:attrName>
                                        </p:attrNameLst>
                                      </p:cBhvr>
                                      <p:tavLst>
                                        <p:tav tm="0">
                                          <p:val>
                                            <p:fltVal val="0"/>
                                          </p:val>
                                        </p:tav>
                                        <p:tav tm="100000">
                                          <p:val>
                                            <p:strVal val="#ppt_w"/>
                                          </p:val>
                                        </p:tav>
                                      </p:tavLst>
                                    </p:anim>
                                    <p:anim calcmode="lin" valueType="num">
                                      <p:cBhvr>
                                        <p:cTn id="50" dur="500" fill="hold"/>
                                        <p:tgtEl>
                                          <p:spTgt spid="2063"/>
                                        </p:tgtEl>
                                        <p:attrNameLst>
                                          <p:attrName>ppt_h</p:attrName>
                                        </p:attrNameLst>
                                      </p:cBhvr>
                                      <p:tavLst>
                                        <p:tav tm="0">
                                          <p:val>
                                            <p:fltVal val="0"/>
                                          </p:val>
                                        </p:tav>
                                        <p:tav tm="100000">
                                          <p:val>
                                            <p:strVal val="#ppt_h"/>
                                          </p:val>
                                        </p:tav>
                                      </p:tavLst>
                                    </p:anim>
                                    <p:animEffect transition="in" filter="fade">
                                      <p:cBhvr>
                                        <p:cTn id="51" dur="500"/>
                                        <p:tgtEl>
                                          <p:spTgt spid="206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500" fill="hold"/>
                                        <p:tgtEl>
                                          <p:spTgt spid="23"/>
                                        </p:tgtEl>
                                        <p:attrNameLst>
                                          <p:attrName>ppt_w</p:attrName>
                                        </p:attrNameLst>
                                      </p:cBhvr>
                                      <p:tavLst>
                                        <p:tav tm="0">
                                          <p:val>
                                            <p:fltVal val="0"/>
                                          </p:val>
                                        </p:tav>
                                        <p:tav tm="100000">
                                          <p:val>
                                            <p:strVal val="#ppt_w"/>
                                          </p:val>
                                        </p:tav>
                                      </p:tavLst>
                                    </p:anim>
                                    <p:anim calcmode="lin" valueType="num">
                                      <p:cBhvr>
                                        <p:cTn id="64" dur="500" fill="hold"/>
                                        <p:tgtEl>
                                          <p:spTgt spid="23"/>
                                        </p:tgtEl>
                                        <p:attrNameLst>
                                          <p:attrName>ppt_h</p:attrName>
                                        </p:attrNameLst>
                                      </p:cBhvr>
                                      <p:tavLst>
                                        <p:tav tm="0">
                                          <p:val>
                                            <p:fltVal val="0"/>
                                          </p:val>
                                        </p:tav>
                                        <p:tav tm="100000">
                                          <p:val>
                                            <p:strVal val="#ppt_h"/>
                                          </p:val>
                                        </p:tav>
                                      </p:tavLst>
                                    </p:anim>
                                    <p:animEffect transition="in" filter="fade">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2065"/>
                                        </p:tgtEl>
                                        <p:attrNameLst>
                                          <p:attrName>style.visibility</p:attrName>
                                        </p:attrNameLst>
                                      </p:cBhvr>
                                      <p:to>
                                        <p:strVal val="visible"/>
                                      </p:to>
                                    </p:set>
                                    <p:anim calcmode="lin" valueType="num">
                                      <p:cBhvr>
                                        <p:cTn id="70" dur="500" fill="hold"/>
                                        <p:tgtEl>
                                          <p:spTgt spid="2065"/>
                                        </p:tgtEl>
                                        <p:attrNameLst>
                                          <p:attrName>ppt_w</p:attrName>
                                        </p:attrNameLst>
                                      </p:cBhvr>
                                      <p:tavLst>
                                        <p:tav tm="0">
                                          <p:val>
                                            <p:fltVal val="0"/>
                                          </p:val>
                                        </p:tav>
                                        <p:tav tm="100000">
                                          <p:val>
                                            <p:strVal val="#ppt_w"/>
                                          </p:val>
                                        </p:tav>
                                      </p:tavLst>
                                    </p:anim>
                                    <p:anim calcmode="lin" valueType="num">
                                      <p:cBhvr>
                                        <p:cTn id="71" dur="500" fill="hold"/>
                                        <p:tgtEl>
                                          <p:spTgt spid="2065"/>
                                        </p:tgtEl>
                                        <p:attrNameLst>
                                          <p:attrName>ppt_h</p:attrName>
                                        </p:attrNameLst>
                                      </p:cBhvr>
                                      <p:tavLst>
                                        <p:tav tm="0">
                                          <p:val>
                                            <p:fltVal val="0"/>
                                          </p:val>
                                        </p:tav>
                                        <p:tav tm="100000">
                                          <p:val>
                                            <p:strVal val="#ppt_h"/>
                                          </p:val>
                                        </p:tav>
                                      </p:tavLst>
                                    </p:anim>
                                    <p:animEffect transition="in" filter="fade">
                                      <p:cBhvr>
                                        <p:cTn id="72" dur="500"/>
                                        <p:tgtEl>
                                          <p:spTgt spid="2065"/>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2080"/>
                                        </p:tgtEl>
                                        <p:attrNameLst>
                                          <p:attrName>style.visibility</p:attrName>
                                        </p:attrNameLst>
                                      </p:cBhvr>
                                      <p:to>
                                        <p:strVal val="visible"/>
                                      </p:to>
                                    </p:set>
                                    <p:anim calcmode="lin" valueType="num">
                                      <p:cBhvr>
                                        <p:cTn id="77" dur="500" fill="hold"/>
                                        <p:tgtEl>
                                          <p:spTgt spid="2080"/>
                                        </p:tgtEl>
                                        <p:attrNameLst>
                                          <p:attrName>ppt_w</p:attrName>
                                        </p:attrNameLst>
                                      </p:cBhvr>
                                      <p:tavLst>
                                        <p:tav tm="0">
                                          <p:val>
                                            <p:fltVal val="0"/>
                                          </p:val>
                                        </p:tav>
                                        <p:tav tm="100000">
                                          <p:val>
                                            <p:strVal val="#ppt_w"/>
                                          </p:val>
                                        </p:tav>
                                      </p:tavLst>
                                    </p:anim>
                                    <p:anim calcmode="lin" valueType="num">
                                      <p:cBhvr>
                                        <p:cTn id="78" dur="500" fill="hold"/>
                                        <p:tgtEl>
                                          <p:spTgt spid="2080"/>
                                        </p:tgtEl>
                                        <p:attrNameLst>
                                          <p:attrName>ppt_h</p:attrName>
                                        </p:attrNameLst>
                                      </p:cBhvr>
                                      <p:tavLst>
                                        <p:tav tm="0">
                                          <p:val>
                                            <p:fltVal val="0"/>
                                          </p:val>
                                        </p:tav>
                                        <p:tav tm="100000">
                                          <p:val>
                                            <p:strVal val="#ppt_h"/>
                                          </p:val>
                                        </p:tav>
                                      </p:tavLst>
                                    </p:anim>
                                    <p:animEffect transition="in" filter="fade">
                                      <p:cBhvr>
                                        <p:cTn id="79" dur="500"/>
                                        <p:tgtEl>
                                          <p:spTgt spid="2080"/>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2087"/>
                                        </p:tgtEl>
                                        <p:attrNameLst>
                                          <p:attrName>style.visibility</p:attrName>
                                        </p:attrNameLst>
                                      </p:cBhvr>
                                      <p:to>
                                        <p:strVal val="visible"/>
                                      </p:to>
                                    </p:set>
                                    <p:anim calcmode="lin" valueType="num">
                                      <p:cBhvr>
                                        <p:cTn id="84" dur="500" fill="hold"/>
                                        <p:tgtEl>
                                          <p:spTgt spid="2087"/>
                                        </p:tgtEl>
                                        <p:attrNameLst>
                                          <p:attrName>ppt_w</p:attrName>
                                        </p:attrNameLst>
                                      </p:cBhvr>
                                      <p:tavLst>
                                        <p:tav tm="0">
                                          <p:val>
                                            <p:fltVal val="0"/>
                                          </p:val>
                                        </p:tav>
                                        <p:tav tm="100000">
                                          <p:val>
                                            <p:strVal val="#ppt_w"/>
                                          </p:val>
                                        </p:tav>
                                      </p:tavLst>
                                    </p:anim>
                                    <p:anim calcmode="lin" valueType="num">
                                      <p:cBhvr>
                                        <p:cTn id="85" dur="500" fill="hold"/>
                                        <p:tgtEl>
                                          <p:spTgt spid="2087"/>
                                        </p:tgtEl>
                                        <p:attrNameLst>
                                          <p:attrName>ppt_h</p:attrName>
                                        </p:attrNameLst>
                                      </p:cBhvr>
                                      <p:tavLst>
                                        <p:tav tm="0">
                                          <p:val>
                                            <p:fltVal val="0"/>
                                          </p:val>
                                        </p:tav>
                                        <p:tav tm="100000">
                                          <p:val>
                                            <p:strVal val="#ppt_h"/>
                                          </p:val>
                                        </p:tav>
                                      </p:tavLst>
                                    </p:anim>
                                    <p:animEffect transition="in" filter="fade">
                                      <p:cBhvr>
                                        <p:cTn id="86" dur="500"/>
                                        <p:tgtEl>
                                          <p:spTgt spid="2087"/>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2086"/>
                                        </p:tgtEl>
                                        <p:attrNameLst>
                                          <p:attrName>style.visibility</p:attrName>
                                        </p:attrNameLst>
                                      </p:cBhvr>
                                      <p:to>
                                        <p:strVal val="visible"/>
                                      </p:to>
                                    </p:set>
                                    <p:anim calcmode="lin" valueType="num">
                                      <p:cBhvr>
                                        <p:cTn id="91" dur="500" fill="hold"/>
                                        <p:tgtEl>
                                          <p:spTgt spid="2086"/>
                                        </p:tgtEl>
                                        <p:attrNameLst>
                                          <p:attrName>ppt_w</p:attrName>
                                        </p:attrNameLst>
                                      </p:cBhvr>
                                      <p:tavLst>
                                        <p:tav tm="0">
                                          <p:val>
                                            <p:fltVal val="0"/>
                                          </p:val>
                                        </p:tav>
                                        <p:tav tm="100000">
                                          <p:val>
                                            <p:strVal val="#ppt_w"/>
                                          </p:val>
                                        </p:tav>
                                      </p:tavLst>
                                    </p:anim>
                                    <p:anim calcmode="lin" valueType="num">
                                      <p:cBhvr>
                                        <p:cTn id="92" dur="500" fill="hold"/>
                                        <p:tgtEl>
                                          <p:spTgt spid="2086"/>
                                        </p:tgtEl>
                                        <p:attrNameLst>
                                          <p:attrName>ppt_h</p:attrName>
                                        </p:attrNameLst>
                                      </p:cBhvr>
                                      <p:tavLst>
                                        <p:tav tm="0">
                                          <p:val>
                                            <p:fltVal val="0"/>
                                          </p:val>
                                        </p:tav>
                                        <p:tav tm="100000">
                                          <p:val>
                                            <p:strVal val="#ppt_h"/>
                                          </p:val>
                                        </p:tav>
                                      </p:tavLst>
                                    </p:anim>
                                    <p:animEffect transition="in" filter="fade">
                                      <p:cBhvr>
                                        <p:cTn id="93" dur="500"/>
                                        <p:tgtEl>
                                          <p:spTgt spid="2086"/>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2093"/>
                                        </p:tgtEl>
                                        <p:attrNameLst>
                                          <p:attrName>style.visibility</p:attrName>
                                        </p:attrNameLst>
                                      </p:cBhvr>
                                      <p:to>
                                        <p:strVal val="visible"/>
                                      </p:to>
                                    </p:set>
                                    <p:anim calcmode="lin" valueType="num">
                                      <p:cBhvr>
                                        <p:cTn id="98" dur="500" fill="hold"/>
                                        <p:tgtEl>
                                          <p:spTgt spid="2093"/>
                                        </p:tgtEl>
                                        <p:attrNameLst>
                                          <p:attrName>ppt_w</p:attrName>
                                        </p:attrNameLst>
                                      </p:cBhvr>
                                      <p:tavLst>
                                        <p:tav tm="0">
                                          <p:val>
                                            <p:fltVal val="0"/>
                                          </p:val>
                                        </p:tav>
                                        <p:tav tm="100000">
                                          <p:val>
                                            <p:strVal val="#ppt_w"/>
                                          </p:val>
                                        </p:tav>
                                      </p:tavLst>
                                    </p:anim>
                                    <p:anim calcmode="lin" valueType="num">
                                      <p:cBhvr>
                                        <p:cTn id="99" dur="500" fill="hold"/>
                                        <p:tgtEl>
                                          <p:spTgt spid="2093"/>
                                        </p:tgtEl>
                                        <p:attrNameLst>
                                          <p:attrName>ppt_h</p:attrName>
                                        </p:attrNameLst>
                                      </p:cBhvr>
                                      <p:tavLst>
                                        <p:tav tm="0">
                                          <p:val>
                                            <p:fltVal val="0"/>
                                          </p:val>
                                        </p:tav>
                                        <p:tav tm="100000">
                                          <p:val>
                                            <p:strVal val="#ppt_h"/>
                                          </p:val>
                                        </p:tav>
                                      </p:tavLst>
                                    </p:anim>
                                    <p:animEffect transition="in" filter="fade">
                                      <p:cBhvr>
                                        <p:cTn id="100" dur="500"/>
                                        <p:tgtEl>
                                          <p:spTgt spid="2093"/>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2079"/>
                                        </p:tgtEl>
                                        <p:attrNameLst>
                                          <p:attrName>style.visibility</p:attrName>
                                        </p:attrNameLst>
                                      </p:cBhvr>
                                      <p:to>
                                        <p:strVal val="visible"/>
                                      </p:to>
                                    </p:set>
                                    <p:anim calcmode="lin" valueType="num">
                                      <p:cBhvr>
                                        <p:cTn id="105" dur="500" fill="hold"/>
                                        <p:tgtEl>
                                          <p:spTgt spid="2079"/>
                                        </p:tgtEl>
                                        <p:attrNameLst>
                                          <p:attrName>ppt_w</p:attrName>
                                        </p:attrNameLst>
                                      </p:cBhvr>
                                      <p:tavLst>
                                        <p:tav tm="0">
                                          <p:val>
                                            <p:fltVal val="0"/>
                                          </p:val>
                                        </p:tav>
                                        <p:tav tm="100000">
                                          <p:val>
                                            <p:strVal val="#ppt_w"/>
                                          </p:val>
                                        </p:tav>
                                      </p:tavLst>
                                    </p:anim>
                                    <p:anim calcmode="lin" valueType="num">
                                      <p:cBhvr>
                                        <p:cTn id="106" dur="500" fill="hold"/>
                                        <p:tgtEl>
                                          <p:spTgt spid="2079"/>
                                        </p:tgtEl>
                                        <p:attrNameLst>
                                          <p:attrName>ppt_h</p:attrName>
                                        </p:attrNameLst>
                                      </p:cBhvr>
                                      <p:tavLst>
                                        <p:tav tm="0">
                                          <p:val>
                                            <p:fltVal val="0"/>
                                          </p:val>
                                        </p:tav>
                                        <p:tav tm="100000">
                                          <p:val>
                                            <p:strVal val="#ppt_h"/>
                                          </p:val>
                                        </p:tav>
                                      </p:tavLst>
                                    </p:anim>
                                    <p:animEffect transition="in" filter="fade">
                                      <p:cBhvr>
                                        <p:cTn id="107" dur="500"/>
                                        <p:tgtEl>
                                          <p:spTgt spid="2079"/>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nodeType="clickEffect">
                                  <p:stCondLst>
                                    <p:cond delay="0"/>
                                  </p:stCondLst>
                                  <p:childTnLst>
                                    <p:set>
                                      <p:cBhvr>
                                        <p:cTn id="111" dur="1" fill="hold">
                                          <p:stCondLst>
                                            <p:cond delay="0"/>
                                          </p:stCondLst>
                                        </p:cTn>
                                        <p:tgtEl>
                                          <p:spTgt spid="2089"/>
                                        </p:tgtEl>
                                        <p:attrNameLst>
                                          <p:attrName>style.visibility</p:attrName>
                                        </p:attrNameLst>
                                      </p:cBhvr>
                                      <p:to>
                                        <p:strVal val="visible"/>
                                      </p:to>
                                    </p:set>
                                    <p:anim calcmode="lin" valueType="num">
                                      <p:cBhvr>
                                        <p:cTn id="112" dur="500" fill="hold"/>
                                        <p:tgtEl>
                                          <p:spTgt spid="2089"/>
                                        </p:tgtEl>
                                        <p:attrNameLst>
                                          <p:attrName>ppt_w</p:attrName>
                                        </p:attrNameLst>
                                      </p:cBhvr>
                                      <p:tavLst>
                                        <p:tav tm="0">
                                          <p:val>
                                            <p:fltVal val="0"/>
                                          </p:val>
                                        </p:tav>
                                        <p:tav tm="100000">
                                          <p:val>
                                            <p:strVal val="#ppt_w"/>
                                          </p:val>
                                        </p:tav>
                                      </p:tavLst>
                                    </p:anim>
                                    <p:anim calcmode="lin" valueType="num">
                                      <p:cBhvr>
                                        <p:cTn id="113" dur="500" fill="hold"/>
                                        <p:tgtEl>
                                          <p:spTgt spid="2089"/>
                                        </p:tgtEl>
                                        <p:attrNameLst>
                                          <p:attrName>ppt_h</p:attrName>
                                        </p:attrNameLst>
                                      </p:cBhvr>
                                      <p:tavLst>
                                        <p:tav tm="0">
                                          <p:val>
                                            <p:fltVal val="0"/>
                                          </p:val>
                                        </p:tav>
                                        <p:tav tm="100000">
                                          <p:val>
                                            <p:strVal val="#ppt_h"/>
                                          </p:val>
                                        </p:tav>
                                      </p:tavLst>
                                    </p:anim>
                                    <p:animEffect transition="in" filter="fade">
                                      <p:cBhvr>
                                        <p:cTn id="114" dur="500"/>
                                        <p:tgtEl>
                                          <p:spTgt spid="20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079678451"/>
              </p:ext>
            </p:extLst>
          </p:nvPr>
        </p:nvGraphicFramePr>
        <p:xfrm>
          <a:off x="667157" y="95250"/>
          <a:ext cx="7086600" cy="678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19529" y="871538"/>
            <a:ext cx="2650168" cy="3021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6800" y="3358292"/>
            <a:ext cx="2095445" cy="707886"/>
          </a:xfrm>
          <a:prstGeom prst="rect">
            <a:avLst/>
          </a:prstGeom>
          <a:noFill/>
        </p:spPr>
        <p:txBody>
          <a:bodyPr wrap="none" rtlCol="0">
            <a:spAutoFit/>
          </a:bodyPr>
          <a:lstStyle/>
          <a:p>
            <a:r>
              <a:rPr lang="en-US" sz="4000" b="1" dirty="0" smtClean="0">
                <a:solidFill>
                  <a:srgbClr val="FFFF00"/>
                </a:solidFill>
              </a:rPr>
              <a:t>BLISSFUL</a:t>
            </a:r>
            <a:endParaRPr lang="en-US" sz="4000" b="1" dirty="0">
              <a:solidFill>
                <a:srgbClr val="FFFF00"/>
              </a:solidFill>
            </a:endParaRPr>
          </a:p>
        </p:txBody>
      </p:sp>
      <p:sp>
        <p:nvSpPr>
          <p:cNvPr id="4" name="TextBox 3"/>
          <p:cNvSpPr txBox="1"/>
          <p:nvPr/>
        </p:nvSpPr>
        <p:spPr>
          <a:xfrm>
            <a:off x="1066800" y="6172200"/>
            <a:ext cx="2024272" cy="769441"/>
          </a:xfrm>
          <a:prstGeom prst="rect">
            <a:avLst/>
          </a:prstGeom>
          <a:noFill/>
        </p:spPr>
        <p:txBody>
          <a:bodyPr wrap="none" rtlCol="0">
            <a:spAutoFit/>
          </a:bodyPr>
          <a:lstStyle/>
          <a:p>
            <a:r>
              <a:rPr lang="en-US" sz="4400" b="1" dirty="0" smtClean="0">
                <a:solidFill>
                  <a:srgbClr val="FFFF00"/>
                </a:solidFill>
              </a:rPr>
              <a:t>JOYOUS</a:t>
            </a:r>
            <a:endParaRPr lang="en-US" sz="4400" b="1" dirty="0">
              <a:solidFill>
                <a:srgbClr val="FFFF00"/>
              </a:solidFill>
            </a:endParaRPr>
          </a:p>
        </p:txBody>
      </p:sp>
      <p:sp>
        <p:nvSpPr>
          <p:cNvPr id="5" name="TextBox 4"/>
          <p:cNvSpPr txBox="1"/>
          <p:nvPr/>
        </p:nvSpPr>
        <p:spPr>
          <a:xfrm>
            <a:off x="5774166" y="6153150"/>
            <a:ext cx="2173287" cy="769441"/>
          </a:xfrm>
          <a:prstGeom prst="rect">
            <a:avLst/>
          </a:prstGeom>
          <a:noFill/>
        </p:spPr>
        <p:txBody>
          <a:bodyPr wrap="none" rtlCol="0">
            <a:spAutoFit/>
          </a:bodyPr>
          <a:lstStyle/>
          <a:p>
            <a:r>
              <a:rPr lang="en-US" sz="4400" b="1" dirty="0" smtClean="0">
                <a:solidFill>
                  <a:srgbClr val="FFFF00"/>
                </a:solidFill>
              </a:rPr>
              <a:t>BLESSED</a:t>
            </a:r>
            <a:endParaRPr lang="en-US" sz="4400" b="1" dirty="0">
              <a:solidFill>
                <a:srgbClr val="FFFF00"/>
              </a:solidFill>
            </a:endParaRPr>
          </a:p>
        </p:txBody>
      </p:sp>
      <p:sp>
        <p:nvSpPr>
          <p:cNvPr id="6" name="TextBox 5"/>
          <p:cNvSpPr txBox="1"/>
          <p:nvPr/>
        </p:nvSpPr>
        <p:spPr>
          <a:xfrm>
            <a:off x="6027826" y="2942794"/>
            <a:ext cx="1665969" cy="769441"/>
          </a:xfrm>
          <a:prstGeom prst="rect">
            <a:avLst/>
          </a:prstGeom>
          <a:noFill/>
        </p:spPr>
        <p:txBody>
          <a:bodyPr wrap="none" rtlCol="0">
            <a:spAutoFit/>
          </a:bodyPr>
          <a:lstStyle/>
          <a:p>
            <a:r>
              <a:rPr lang="en-US" sz="4400" b="1" dirty="0" smtClean="0">
                <a:solidFill>
                  <a:srgbClr val="FFC000"/>
                </a:solidFill>
              </a:rPr>
              <a:t>LIVELY</a:t>
            </a:r>
            <a:endParaRPr lang="en-US" sz="4400" b="1" dirty="0">
              <a:solidFill>
                <a:srgbClr val="FFC000"/>
              </a:solidFill>
            </a:endParaRPr>
          </a:p>
        </p:txBody>
      </p:sp>
      <p:sp>
        <p:nvSpPr>
          <p:cNvPr id="7" name="TextBox 6"/>
          <p:cNvSpPr txBox="1"/>
          <p:nvPr/>
        </p:nvSpPr>
        <p:spPr>
          <a:xfrm>
            <a:off x="3429000" y="4412100"/>
            <a:ext cx="1627305" cy="707886"/>
          </a:xfrm>
          <a:prstGeom prst="rect">
            <a:avLst/>
          </a:prstGeom>
          <a:noFill/>
        </p:spPr>
        <p:txBody>
          <a:bodyPr wrap="none" rtlCol="0">
            <a:spAutoFit/>
          </a:bodyPr>
          <a:lstStyle/>
          <a:p>
            <a:r>
              <a:rPr lang="en-US" sz="4000" b="1" dirty="0" smtClean="0">
                <a:solidFill>
                  <a:srgbClr val="C00000"/>
                </a:solidFill>
              </a:rPr>
              <a:t>HAPPY</a:t>
            </a:r>
            <a:endParaRPr lang="en-US" sz="4000" b="1" dirty="0">
              <a:solidFill>
                <a:srgbClr val="C00000"/>
              </a:solidFill>
            </a:endParaRPr>
          </a:p>
        </p:txBody>
      </p:sp>
      <p:grpSp>
        <p:nvGrpSpPr>
          <p:cNvPr id="11" name="Group 10"/>
          <p:cNvGrpSpPr/>
          <p:nvPr/>
        </p:nvGrpSpPr>
        <p:grpSpPr>
          <a:xfrm>
            <a:off x="-202856" y="-433959"/>
            <a:ext cx="9346856" cy="2610992"/>
            <a:chOff x="-1234793" y="-223243"/>
            <a:chExt cx="11467241" cy="1315507"/>
          </a:xfrm>
        </p:grpSpPr>
        <p:sp>
          <p:nvSpPr>
            <p:cNvPr id="10" name="Rectangle 9"/>
            <p:cNvSpPr/>
            <p:nvPr/>
          </p:nvSpPr>
          <p:spPr>
            <a:xfrm>
              <a:off x="-985918" y="-223243"/>
              <a:ext cx="11218366" cy="65775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9" name="Rectangle 8"/>
            <p:cNvSpPr/>
            <p:nvPr/>
          </p:nvSpPr>
          <p:spPr>
            <a:xfrm>
              <a:off x="-1234793" y="-108065"/>
              <a:ext cx="11059676" cy="1200329"/>
            </a:xfrm>
            <a:prstGeom prst="rect">
              <a:avLst/>
            </a:prstGeom>
            <a:noFill/>
          </p:spPr>
          <p:txBody>
            <a:bodyPr wrap="square" lIns="91440" tIns="45720" rIns="91440" bIns="45720">
              <a:spAutoFit/>
            </a:bodyPr>
            <a:lstStyle/>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 Fill in the boxes with </a:t>
              </a:r>
            </a:p>
            <a:p>
              <a:pPr algn="ctr"/>
              <a:r>
                <a:rPr lang="en-US" sz="36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synonyms of the word ‘happy’</a:t>
              </a:r>
              <a:endParaRPr lang="en-US" sz="3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spTree>
    <p:extLst>
      <p:ext uri="{BB962C8B-B14F-4D97-AF65-F5344CB8AC3E}">
        <p14:creationId xmlns:p14="http://schemas.microsoft.com/office/powerpoint/2010/main" val="593802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58" y="7937"/>
            <a:ext cx="9144000" cy="9906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b="1" dirty="0" smtClean="0"/>
              <a:t> I. Match a word in </a:t>
            </a:r>
            <a:r>
              <a:rPr lang="en-US" sz="4000" b="1" dirty="0" smtClean="0">
                <a:solidFill>
                  <a:srgbClr val="C00000"/>
                </a:solidFill>
              </a:rPr>
              <a:t>A</a:t>
            </a:r>
            <a:r>
              <a:rPr lang="en-US" sz="4000" b="1" dirty="0" smtClean="0"/>
              <a:t> with its opposite in </a:t>
            </a:r>
            <a:r>
              <a:rPr lang="en-US" sz="4000" b="1" dirty="0" smtClean="0">
                <a:solidFill>
                  <a:srgbClr val="00B050"/>
                </a:solidFill>
              </a:rPr>
              <a:t>B</a:t>
            </a:r>
            <a:endParaRPr lang="en-US" sz="4000" b="1" dirty="0">
              <a:solidFill>
                <a:srgbClr val="00B050"/>
              </a:solidFill>
            </a:endParaRPr>
          </a:p>
        </p:txBody>
      </p:sp>
      <p:cxnSp>
        <p:nvCxnSpPr>
          <p:cNvPr id="4" name="Straight Connector 3"/>
          <p:cNvCxnSpPr/>
          <p:nvPr/>
        </p:nvCxnSpPr>
        <p:spPr>
          <a:xfrm>
            <a:off x="4419600" y="990600"/>
            <a:ext cx="0" cy="5867400"/>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http://www.ringio.com/wp-content/uploads/2010/07/high_availability_in_cloud.jpg"/>
          <p:cNvPicPr>
            <a:picLocks noChangeAspect="1" noChangeArrowheads="1"/>
          </p:cNvPicPr>
          <p:nvPr/>
        </p:nvPicPr>
        <p:blipFill rotWithShape="1">
          <a:blip r:embed="rId2">
            <a:extLst>
              <a:ext uri="{28A0092B-C50C-407E-A947-70E740481C1C}">
                <a14:useLocalDpi xmlns:a14="http://schemas.microsoft.com/office/drawing/2010/main" val="0"/>
              </a:ext>
            </a:extLst>
          </a:blip>
          <a:srcRect r="38815"/>
          <a:stretch/>
        </p:blipFill>
        <p:spPr bwMode="auto">
          <a:xfrm>
            <a:off x="28575" y="962506"/>
            <a:ext cx="2331167" cy="1219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2400" y="990600"/>
            <a:ext cx="745717" cy="461665"/>
          </a:xfrm>
          <a:prstGeom prst="rect">
            <a:avLst/>
          </a:prstGeom>
          <a:noFill/>
        </p:spPr>
        <p:txBody>
          <a:bodyPr wrap="none" rtlCol="0">
            <a:spAutoFit/>
          </a:bodyPr>
          <a:lstStyle/>
          <a:p>
            <a:r>
              <a:rPr lang="en-US" sz="2400" b="1" i="1" dirty="0" smtClean="0">
                <a:solidFill>
                  <a:srgbClr val="C00000"/>
                </a:solidFill>
              </a:rPr>
              <a:t>high</a:t>
            </a:r>
            <a:endParaRPr lang="en-US" sz="2400" b="1" i="1" dirty="0">
              <a:solidFill>
                <a:srgbClr val="C00000"/>
              </a:solidFill>
            </a:endParaRPr>
          </a:p>
        </p:txBody>
      </p:sp>
      <p:grpSp>
        <p:nvGrpSpPr>
          <p:cNvPr id="28" name="Group 27"/>
          <p:cNvGrpSpPr/>
          <p:nvPr/>
        </p:nvGrpSpPr>
        <p:grpSpPr>
          <a:xfrm>
            <a:off x="-245248" y="1378250"/>
            <a:ext cx="4103849" cy="4507175"/>
            <a:chOff x="-100584" y="1423153"/>
            <a:chExt cx="4103849" cy="4507175"/>
          </a:xfrm>
        </p:grpSpPr>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0271" r="29870" b="13101"/>
            <a:stretch/>
          </p:blipFill>
          <p:spPr bwMode="auto">
            <a:xfrm>
              <a:off x="1628775" y="2462744"/>
              <a:ext cx="2374490" cy="2830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descr="http://www.beautyprog.com/wp-content/uploads/2014/09/How-to-gain-weight-in-five-easy-tips.jpg"/>
            <p:cNvPicPr>
              <a:picLocks noChangeAspect="1" noChangeArrowheads="1"/>
            </p:cNvPicPr>
            <p:nvPr/>
          </p:nvPicPr>
          <p:blipFill rotWithShape="1">
            <a:blip r:embed="rId4">
              <a:extLst>
                <a:ext uri="{28A0092B-C50C-407E-A947-70E740481C1C}">
                  <a14:useLocalDpi xmlns:a14="http://schemas.microsoft.com/office/drawing/2010/main" val="0"/>
                </a:ext>
              </a:extLst>
            </a:blip>
            <a:srcRect l="4828" t="-19673" r="71326" b="8486"/>
            <a:stretch/>
          </p:blipFill>
          <p:spPr bwMode="auto">
            <a:xfrm>
              <a:off x="-100584" y="1423153"/>
              <a:ext cx="1666568" cy="45071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08019" y="3772766"/>
              <a:ext cx="779381" cy="523220"/>
            </a:xfrm>
            <a:prstGeom prst="rect">
              <a:avLst/>
            </a:prstGeom>
            <a:noFill/>
          </p:spPr>
          <p:txBody>
            <a:bodyPr wrap="none" rtlCol="0">
              <a:spAutoFit/>
            </a:bodyPr>
            <a:lstStyle/>
            <a:p>
              <a:r>
                <a:rPr lang="en-US" sz="2800" b="1" i="1" dirty="0" smtClean="0"/>
                <a:t>lose</a:t>
              </a:r>
              <a:endParaRPr lang="en-US" sz="2800" b="1" i="1" dirty="0"/>
            </a:p>
          </p:txBody>
        </p:sp>
      </p:grpSp>
      <p:grpSp>
        <p:nvGrpSpPr>
          <p:cNvPr id="29" name="Group 28"/>
          <p:cNvGrpSpPr/>
          <p:nvPr/>
        </p:nvGrpSpPr>
        <p:grpSpPr>
          <a:xfrm>
            <a:off x="4454013" y="3500285"/>
            <a:ext cx="4704735" cy="3377380"/>
            <a:chOff x="4454013" y="3500285"/>
            <a:chExt cx="4704735" cy="3377380"/>
          </a:xfrm>
        </p:grpSpPr>
        <p:pic>
          <p:nvPicPr>
            <p:cNvPr id="2057" name="Picture 9" descr="http://www.beautyprog.com/wp-content/uploads/2014/09/How-to-gain-weight-in-five-easy-tips.jpg"/>
            <p:cNvPicPr>
              <a:picLocks noChangeAspect="1" noChangeArrowheads="1"/>
            </p:cNvPicPr>
            <p:nvPr/>
          </p:nvPicPr>
          <p:blipFill rotWithShape="1">
            <a:blip r:embed="rId4">
              <a:extLst>
                <a:ext uri="{28A0092B-C50C-407E-A947-70E740481C1C}">
                  <a14:useLocalDpi xmlns:a14="http://schemas.microsoft.com/office/drawing/2010/main" val="0"/>
                </a:ext>
              </a:extLst>
            </a:blip>
            <a:srcRect l="51651" t="4212" r="3160" b="5564"/>
            <a:stretch/>
          </p:blipFill>
          <p:spPr bwMode="auto">
            <a:xfrm>
              <a:off x="4454013" y="3500285"/>
              <a:ext cx="3008671" cy="337738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420765" y="4929225"/>
              <a:ext cx="1075166" cy="707886"/>
            </a:xfrm>
            <a:prstGeom prst="rect">
              <a:avLst/>
            </a:prstGeom>
            <a:noFill/>
          </p:spPr>
          <p:txBody>
            <a:bodyPr wrap="none" rtlCol="0">
              <a:spAutoFit/>
            </a:bodyPr>
            <a:lstStyle/>
            <a:p>
              <a:r>
                <a:rPr lang="en-US" sz="4000" b="1" dirty="0" smtClean="0">
                  <a:solidFill>
                    <a:srgbClr val="C00000"/>
                  </a:solidFill>
                </a:rPr>
                <a:t>gain</a:t>
              </a:r>
              <a:endParaRPr lang="en-US" sz="4000" b="1" dirty="0">
                <a:solidFill>
                  <a:srgbClr val="C00000"/>
                </a:solidFill>
              </a:endParaRPr>
            </a:p>
          </p:txBody>
        </p:sp>
        <p:pic>
          <p:nvPicPr>
            <p:cNvPr id="2055" name="Picture 7" descr="http://topnews.in/sports/files/India-win_0.jpg"/>
            <p:cNvPicPr>
              <a:picLocks noChangeAspect="1" noChangeArrowheads="1"/>
            </p:cNvPicPr>
            <p:nvPr/>
          </p:nvPicPr>
          <p:blipFill rotWithShape="1">
            <a:blip r:embed="rId5">
              <a:extLst>
                <a:ext uri="{28A0092B-C50C-407E-A947-70E740481C1C}">
                  <a14:useLocalDpi xmlns:a14="http://schemas.microsoft.com/office/drawing/2010/main" val="0"/>
                </a:ext>
              </a:extLst>
            </a:blip>
            <a:srcRect t="10191" r="6391"/>
            <a:stretch/>
          </p:blipFill>
          <p:spPr bwMode="auto">
            <a:xfrm>
              <a:off x="6703141" y="5041558"/>
              <a:ext cx="2455607" cy="176693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9" name="Picture 11" descr="https://encrypted-tbn1.gstatic.com/images?q=tbn:ANd9GcSYZZVBHQZoXhTYV_5Eth1UWhFXTPI_5Nk4FXD-Ti0g6sl3EwPyvA"/>
          <p:cNvPicPr>
            <a:picLocks noChangeAspect="1" noChangeArrowheads="1"/>
          </p:cNvPicPr>
          <p:nvPr/>
        </p:nvPicPr>
        <p:blipFill rotWithShape="1">
          <a:blip r:embed="rId6">
            <a:extLst>
              <a:ext uri="{28A0092B-C50C-407E-A947-70E740481C1C}">
                <a14:useLocalDpi xmlns:a14="http://schemas.microsoft.com/office/drawing/2010/main" val="0"/>
              </a:ext>
            </a:extLst>
          </a:blip>
          <a:srcRect b="15948"/>
          <a:stretch/>
        </p:blipFill>
        <p:spPr bwMode="auto">
          <a:xfrm>
            <a:off x="1464276" y="5210451"/>
            <a:ext cx="2667000" cy="144107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057400" y="5959440"/>
            <a:ext cx="1782667" cy="830997"/>
          </a:xfrm>
          <a:prstGeom prst="rect">
            <a:avLst/>
          </a:prstGeom>
          <a:noFill/>
        </p:spPr>
        <p:txBody>
          <a:bodyPr wrap="none" rtlCol="0">
            <a:spAutoFit/>
          </a:bodyPr>
          <a:lstStyle/>
          <a:p>
            <a:r>
              <a:rPr lang="en-US" sz="4800" b="1" dirty="0" smtClean="0"/>
              <a:t>refuse</a:t>
            </a:r>
            <a:endParaRPr lang="en-US" sz="4800" b="1" dirty="0"/>
          </a:p>
        </p:txBody>
      </p:sp>
      <p:sp>
        <p:nvSpPr>
          <p:cNvPr id="14" name="AutoShape 13" descr="data:image/jpeg;base64,/9j/4AAQSkZJRgABAQAAAQABAAD/2wCEAAkGBxQSEhQUEhQUFBQUFxQXFBYVFxcVFhcXFxQYFhUYFBUYHCggGBwlHxcUITEiJSkrLi4uFx8zODMtNygtLisBCgoKDg0OFBAQGSwcHBwsLCwsLCwsLCwsLCwsLCwsLCwsLCwsLCwsLCwsLDc3LCwsLCwsLCwsLDcsLCwsNywsK//AABEIAK4BIgMBIgACEQEDEQH/xAAcAAABBQEBAQAAAAAAAAAAAAAFAAIDBAYBBwj/xABGEAACAQIEAwUEBwQIBAcAAAABAhEAAwQSITEFQVEGEyJhcTJCgZEUI1JiobHBBzNy0RUkU3OCkuHwFjRDwhc1REVjsrP/xAAZAQADAQEBAAAAAAAAAAAAAAAAAQIEAwX/xAAhEQEBAAICAgMBAQEAAAAAAAAAAQIRAzESIRNBUQRhFP/aAAwDAQACEQMRAD8A87+g5nzs4fICXjUmOevtSfwolgrxY5/EFEZfEQoJ2KnoCDMdaoWcLlCMsZhCncoYEyhB1PKifDrobJkUhnYgg6poTMjkBv6mgC1i6zKuaJOpkSwGaAB+c0Ww9+2SoBcuRkaILKTqJ+7oKFYNFRigBZbjHK5DaEaMiQdNiZOmu1FuH3Ao73QZSy5nUSygjcAcjz/nRTT29FYO0lCogEnOQdRmHM7RWkwRiMzIYEzrJfqk8udBLViERjJZsxECAxPsjyPSj2Ftd2Gza3DzbxKCBsIiKinBK1ZgTHmFGxnqauBvLfrTGOgHu6bb1LXOrKPKK6K5ThQDxUqLUairCCnCp6LUoFNQVKBVpJRTopAU4CqhEBSingV2gI4rsU+uEUBGRTSKkIppFAQsKjYVORTCKVOKriquIeAfSrlzes92ixmVTrGlcsrqOmM3WR7W4+TFY01e4niS7VQrHld1sxmo7SpUqkypUqVIFSpUqAVIaGlXBTC13lKq9KgIeJdkcVgET6RbYLIJOZckxrDg6fhTsJY07xRkY6LExz0PWevkK1PB+193DwmI/rOGZgHFwBmtzpIbmtFON9lSzG9ge7u4a6M8AzkKiISOXlXqvMZuwEVkKXMnhlkjwl95JPM7RVq22XLmQGBHtESSZ1Ewd6G4W2cwQWyUU5mLGUR/vTBjbSjFiBmBJLLzmYMiYEakToelKgVwaqNO8cqQBt4VPkToIo1w+MgCksTBBYHQE9DvQPBozBIBVe80cwS46Hyma0fDr23MciYEGNdJ0FRVxeW4CSpMkbcjpuKs6cqgsgbDSeYO34VPFTVOinLTQKetIJVFToKhSrFuqhVKoqRajWpFqog+K6KQFOiqBClFdFdoJyK5TqaaA4aaRTq4aDMIqJqmJqF9qKIo43EBASa807V8YzkgHSP1NaXtdjioaK8wxl0sxrHy1q4ogzUqVKs7QVKlSpAqVKlQCpUqVAKuCu1wUA6lSpUBbEayAZEH9an4PxC9g2nCXDbEybZ8Vtusry9RUFIa6cq9Z5jU3O2OFvEpi8GbZb271ls6ifeYQD+FErXZ0G2L+EupiFIGZk9to2EajbSvNuG3c73n+9kX/CBM/jRHh1+7hnNzCXO5cnxDUo38S/rSDaYPPnANsW0U+JFMleocbj1ovw/JqY068omN6qcC7U28baY4m0bV1DlN22pYMdpQxNGLGKwrexfAjQT4Rp1HM1FV7TWsvICOelTCorfdGFXEWix5ZhP51dXCk7Mp9DNLVOVAKeKeMK/2ad9GbpS1T3CSrKVWUEcqntmmNrC1KtRJUy1cQcK7XKcKoiFdpUooBGmxTqUUA2mmnGmmgGE1E9SNUVw1FOM7x/hocMT+VeVcZw+RzXrPG8ZCtrtNeTcbvZnP++dY+WtfFsNilSpVwdypUqVAKlSpUAqVKlQHKVdrk6+lECTJSqYJ5ilTG4fUONv92jP9lWJ/SpqHcX8TWrOv1jS0clXrXqvMScHsZLSg7t4j6sZq1iGhSfUfGngeW2g6aVNwzB/ScQlnl+9u9O7Tl5SxX5VOd1Dxltbzszhe6wllHENlDOPNv9IqyeG2pB7tAQSZUQZNWzHIdPlEAUhXmXO79V6OOM10oYzg1m9HfW1ukbFpkeh5VT/4QtA5rVoow1Xu77p/pNGWB5R8Sat20ugSEVjyAaPzrphyZb7c88cddBVvhN7Qf1lTydcRzHJiBOv6V1bTAhVxGMs3uQuubiEDchW0YbdKK/0w1kr9ItPbVtBcBDoD98j2fWiWKw9vEJkfxKw0MwdNiGGvxFapbpmsmwjBcc8XdYsd3c5XQItXOmvunyo9lj9DyoA+KCTZxdubbiA5Ga2429v3WrmFw97D6YRxes/2F1vGg/8AjutrB6NNXL+ps/GltVYUUE4Xx6zeY2zmtXl9q3cGVh/DyYedGxVRJwp0UxWp4NURCu0ppUAqRpUqAaaYaeaa1ARNVDiGIyKTV9zWb7TschiuWd0vGMZ2m4yWzAdTWKe5OtXeKMc5k9aHg1hyu27GaKu0qVQoqVKlQCpUqVMFSpUqVMl1q1wvAviLqWkBzOfWANzVUISQFBZiQABuSdgK3V3JwLCNfufWYy8Mlpea5tgB0FdeLj8u3Hl5NLn/AAJhBo2I8Q0bUb86Veff+HfE7/1zXwDd+sIzkav4jpy3pVp+HBm+XNOBETzFDMAue9duHUKQi9AsAtHxNTcXxXd25GrOcqL5nf5VLw7Dd3bVTqQJbzYkkz8x8q0OSa42UMSYAEz5DWtp2G4V3do37ixevwxkarb91R06xWKw2AOKv28MD4SQ93+AHY+sV6yY0AmAAFn7I0FZf6M9TTTwYeyNIUqVefK2X0ivXwh8SsB9oAlfmNas2rs6gyORBqWxiimmjKd65dwiXFIssbLHZgJAPmvOusx39uVy/Yel8QQRmVtCG1BB5Rsaht4G7hwThYu2T/0S0Nb690fs/dNVbOCxdo/WGziF+0k2nn+E5gfmKmwnEYYquZLg9pXEN8OR9RNdsLljPbjlJelnh/GLeIVlI1Gly1cXK3+U+2D1qLE8KbfCXBbI2R/FbPkB7hpcQsJfjvRLL7NxdLgPLxeXxqm2Nu4ee+U3rU6XrYlx/fW/L7QPwrpMpl0jxs7WLeNt3ybGLtDvbZUw2s6e1afcn02p2Mw+JsTew91r1tVJOHunMSBv3dzefI069bt4lEYGHXxWboE5TyEncHmKj4fxfLc7m4Ml0QSp9ljvmtHmvlVY52F47W8J2rt3UttZVnzjUaKEPMOxIAIPIa1PwLtCt3vFvG3bu2mIZQ4IjkZMcqzvFOBC07X7Vpbtlzmv2ZMq2/eWQDE9R5CrmC4pgroBt92wYFS3dEaRqGPI+taMbtxs1W0t3AQCpBB2Mz+NSVk+xvFbfdvZLicNcNoE+EMu6ETvp+VahXB1ERyIMimElKuCumgGmmtTjUbUBE9A+PMCh+NGrhrF9rccACAa4ct1HXjm6894uRnPxoVRSxw6/iXPc22uQTJA0HxNcvdn8UmbNYueHcxNY7jWuZSBtKuE9QQejAqfxpTU60qZSu0qUU0vAEmJ5HekZ1KmzXZo9iV2uH4fHau1oux/ZtsW+e6CmHQ5ndtAwGpCzyqscblSzy8YJdkcEmEw9ziGKUEIp+jodGZhrOvM8ql4NwJ8VdTGY2GZZa2jydT7Mg+yB0FNxuM/pLFIiD+rWYKCPDl6nlmJ0jkprXzWrPKYTUZcMfO7phzdTSp80qzfJk6+H+PB7WOC3c+KFyzdiEV0ZAo5xIosMZbKlldWETuP05TWow37Se8ZreLw1q8FkGFAOhg+X413CPwMX1xK2bguNmZbWVu7zDyjKuoO53mvTYkXBuwWPVUxti+iYi4JNp9mSPAPM86ju/tBvYVza4lhLlpgQM6Dweon9Kg412gv4y6t4DuhbzZDJGULJBA9NNaN4Pt1ddQuJs27yEQ2ZCGJ5biNhUZYY5dqxzuPQthO0OHvRkb2gCsgyZ5UXKGdtNBWC7a9krNzCHG8MDWSnivWg2XKvvkLyI1OlXOGdmkv2FvjF4tFUkYm3nJNtgNQp96DzFZ7/LK7z+ixsArdK5cBESP0rLcQ7DNbIjHYpgfvAQOvnVXB8MxeGbNh8Ub2b2reI1DR0Pu1P/Fe5T/6p9xs2Hr/AKc/WpLoS6nd3hKD2SDDKRzDcjQfhmJxhg38E4mSHsuly3GmwzZh6RT8J2gsPc7lXdbmpIdGtnQxoXAB+E1y8OTG+/p088c+kmKvXMLre+tw5Iy31EtbBMfWgf8A2GlELGIjxIcwOojXMOs1NZv5PCRKn2gRII8xQZ+Gth3L4RTdw7nM9oNDWjzKA8uZFP1fc7Lrs/jWGfDv9LtS1hv+asjWNP3tsdRzFXr6WsXZC3Dmt3ADbddSCdVdD60/hHEEYZkYOhnMDy5HMDsfKgHE8LcwFzvbE3MDcctdQkZrDMdWt/dkzHnXTe5+Od9XQvwjG3LTnDYiDdUZluLtdtgwGUc2GkjzqHjdhsK/0zDHKrsPpigZgV2zhftDc+QNTY2yuJteAguIey8wQ/QHzGhqPCcYV1uW4fvFWHsMIcfayTowOsEGrwy1SyxTWeI3WzFms3FADhVRgXU7kZhBga6dKL4K4tpwVWLd+CCBorxEHoCB86xt23Zw5s/Rrjd1eLAW2Y95ZbKWOUHVRI1FaBL63rMXWPdXRlV9Vy3FMA+Wo3rX9MzXKadQXgXEjcU230v2YW6pEa8nHVW3HrRdWpGcajY0y7iVG5oFxHjIWdam5RUwtWuJ4kIDrXlHafH5i0dDFF+PcfzEgGsTi7uYz8fx2rHnnu6asMdPR7tx7OE4fhbCAPisufNsPDmbNHLn8KOr2VZD3lnF30va5mZu8tsfNG0jpQA41McmHvYN5xmFykWGORW0hlGaBr1HSi3DO2FpmNov3d5dHsXZV1POJ0YeYNapZpmsu6bibGOClcXhrGNSDrZi24/wvA+VZnF8O4Y5bOuKwbLGZXtuEHoYyn4Gt/iOOLbysxlJhyPFlnYsBymB8aJW7qXBJCsp20BFFmOXcG8p08mscK4Tv9Ku3fu20Jb5KJrQ8JtBATgeGtJAHe4iLc+obxfhW2uG2okKs9Qo/lQbD8QLYjKpByyzx02X8aWsZ1D3lZ7U3wvEwJa3gbq/YAdSB0BIihXEcBaJm/wq6CdWe01tx8ApmvR12qK/ZzCKrU10iW77eTvguDjxFMYkGWBt3iNNYJyxVfiHHrnELqYdFaxhpAtq6spIX3rnQRsK9Gv2chII0Mj51RwqFEKN4ijEK5All3BnymPhXK8kx+nWYXL7V8Nhltotu3CqNuo6n1qauGlWO3d3WmTU9O1yu0qNq9vn684AQZjbnUc3J5y/P40VtoVt5CWUOpIblvozFeftaHyoXwxp8UZ9pDAE+ZH86v4dCXdZUZh4YImd5YHQ6ab8hXqPOGMPg5QZHbIDCMfECCJYsD7RkneeVWUV0QvcMa+KPZB2hgNidGkbZfWhmGxAIJdVe60G3rEKNAq6eUx51aw98+MjVAAsPpD67g7mM3XakG4/Z/iDmNm7lKXkPi9rOTyk+UVe7Fqli4cKZZLysBm+3aOR/id6yvBMd3Rw9wllQMrMVGYxOqwJgEelaXGJaGbiFm5cuCxcFw2oAyK/72ANzlmgCmJJtoq3iTluC3CeI928weogjeq1zh4U/XMFUsDbS2cz3I2Vjynyii2Gx1q4zXMNZuXXuCC7DJbA3AJbWNT7INUVtX7lxrBNvCtGYd0odmU+9aZuY56VczsibFw47EEBUsC3b5s5yHyhJrI8bThpzDHYkNdkyLdx2uI3IqFMKBrt1oljeyrQ7G4+JX3+/uuCI6INI3+VP4Rwy3ZVrgt4fQRJASyJ1JZmALHQcqKIyuD7VGw2W2uJxmFtqSbxt5biKNgx98eda/s/xlcRbF2yfDy1BPowGxqbDYw3yRZsteSIlALNifNm8TD0UigtzsFdN83xft4Fmj6rChihI2NyRBPwFZuThl9z074ctnq+xLi2DAz4mx4L+ma37l6dgy7A/eEU/h3F0uFrLDLcyxcsODm+9voV86ns4DFpo62r45PbYoTp7ykQpJ5g1nrvBOIpeGMvIt4orKLVlpuZGaQGZoDECuXx5Xt08sRsWmwwm2puYcCWA/e2gOSj3l/HSpOJYTDY7D53fLp9XftsVZCdBDLrHUGqOC49auqwR2VxGdGGS6o5qFaJ25ULxWMRbqtw5RiLt85L2GBPdFRuzja2w686rCXactaWOEcBw9m5ct4gXVvuoJh2db6D3rV1iXHUgGtXfvI1juu5vC3sCEmI205+tZxuzmNvhUuXfomFTK6hSLt8MDOVbhGgBq1/Q7qf/M8bp5WyPyrVLqM+vYji7F25GIw6FcTaGUhxlW9b5qf0PKr2E42L1g3VkFSRdQjxIw9pT/vnVGxibwgLi7bZYB722QxjSSV51Rxdy7hcV3958OLN8ZGtobjPdgeFktxGfUgnpE0t7V0fcx9y85FpS0bxsPImg/EuHYxpC2GPTYA/E0WxWKuR3aWsRg7AklwitccnXwZGJAHmKpBbBIQ4vGW2MQbhdAdeTN4Z8q5ZYSrmdYfi/C8Tak3bNxfOJB85FCZ12OnODFexYbAYq0PqcS15D7uIVXX0Dpr+dTrhL7DVMG0gfVshAE/ejWuN/nl+3bHms+njeDxT2nW5bYh1MqRsPhWqv9o8FjFA4lhM1xYi7aJVoH3kIYc9JrTcV7PWXWL2Da0f7XDZWA8yND+BoJ/wTZ3zYwj7Xdpt85/CnMM8eiuWF7UPonB58N3G2wQZVbt0r8Zan2uA4LIrYXi+IsLrKtck/AEaVxOydh2Nu1jIfkl+21sEz7rsBPwqni+w+NQkdwXE+0jLB56SQT8qdz5J3CmOF+xB+xeKvf8AKcZe5zIZiTHwirX7L8ZiMVevfSQmW22QskjOyaTp+VSdiuGXcEmLxOJsta7u2cs5ddJ8ME1b/YvbFvCIrGbtwNeYdFZ9M3Q67V2nubscr6r0tar375DooEhpk/ZgaGnPiQN6zGM48MzvmC2h9Wh1zOw3yrudTHwp+RTHbQY4AiOdA8Q0adNBVnhqXXhnVk8mifiBtUfEbcMazcu+3fjs6Uq6KjvXMqsxBhAWIG8ASQPOu2XzKGXUNqPT9KzO6SlToHNhNKjZvnW1iA+UJJLSSufKQSZMGOfSrPeQgNxXSXkaahfZJBI30qpeswTlDHNGuUDNzEcx1nSiGHUlSrBjKjKGMk+LUCTod+Veq85dtISy2503Q+y2WJk8+tXrN23nKqSc6kxcPvCJOux036Gh1vDo10FdWmAGaWHkZ1GnTSrl3M0QyAopcMEzXGhgpQyDKmfa8qQEOGsSSyk5Vgyo3HvKI0J/OjfA+0rWVPdjwiZFxc0ryzbSazww9xMu4VwWYLIGo0Cr9qr+HvJbUqWDEz3eeQQPOOYPKgNi/aLE3fDlRUIPhQ5YIjKZ5gzsIiKLIrX8ONxiMN47bjdiOUHUgjQ1i0JY5lJBzAajYx5nQ9NKL8L4tctursoBAgiSSeQk8wBzoDQ2eNpcAuWLZu4pkhrM6IZj607LUlnhilg+LYXrsfuxpZTqAvvEaamo04iDm7pEttd8RZBrcIjeNTT7VwzyMb7Tr+PKpyyOQQfEyIXwrEBRpA8o2pi/H51EDEz0qQGo2uaSqemlWLVw9T5+dVVNSoaPIeqlxGAs3SGe0jMPeIGb571PZw1tNUtohO5VQCfiKiRqmV6uWJ0dct5h+VD8Rw4EbfKiQNOmizYnpk/oEXUn2Q2/lQ/i+MbDcRuXcQv1BtW0wtyJAeWLIgGuYgLr5VtrlgH40D7U4Fj9GvKC/wBFu94yDUsuUg5RzImY8qJDuXtWvcdyKGdb6BtQShI/CT86t4THpfQHwXrZ6wYPmDzq7wvtBh8QD3d1WPNCcrr/ABo2oPlVLGcIwrMSbRUtvkJQH4A/pUZY/e1S7Mfg1nNKPdsqRDIjQjT5GY+FcPBXt+LC4lp5Jeh0aOQiCvrrVW3whLbE2sTeAH/TfLcT5EZvxpr3MSjAm0l1dibLFWHnkf8AmanzHiIYfHYjIxfDMtxdgr5lY+TaQPhUVjtDcUZr9m5a66ZgPiP5U2zx0Lo4uIZ2ZHI9AwEGnjtPZmGZUJ2W5Kzy5/rR5U/FOcZaxS6rbuoOejEfHdTUFjgdsk5bmJWdoeY9JFMxfDbVzxKptTu1ghc3kYkGq2I4BbYSt/FWyuso4J/xAqRTmf0Xir9rezr3EXDi/cFq4D3rP4njkFiBRPg9pMLaCWxH3m1Zo2nTWKC8Px4to/e4jMC5CG4wZgBpqAB+VWcPiXvkfRVFyD4rjyLa9YO7HyFTcsrdRUmMnt3iZuXEuNczWrA3g/WXPJfsyTFFezHAgAL91frCB3anUWUjRF8+ZO8k1InZhHZHvu911YOBOVARsAg5es1oAIFdccNe655ZfjkRQPiZ1POjGJvACs1ir2YnWN648+U1pfDjQ7jGNWxaa6+qJq/mp3PpFV8DcFjDIbjBQBMsYGu0mgXbvHXGuYbCYdRcu3biu9nUSikNLnYLpEVf4jwxLZ7/AIpeS8betrCWvDbDHYMp1YjzMUsOOa9ryz9+lZu0OHJ/9S33lssVPmp5g8q7T1/aLiAIXDWFUaKJOg5DelVfHh+jyy/HkCX1SyC65jcAUKDLKoOYMI26VNhLtrMoJGQkbzOmunM6mI8qH2LYhSSJALZtRmB0iR0qTumYW1Qh2GqxGomY11013rSzC63DcugAsuXwq3szz9W6VYu28rG5m7snQliGBnUwFJOymhWCxDuSCCp8UsdIMEZSeWv51afE6KCCGLKZAzRbggqZ5zG2utAFu9LOyq7hRldDodRGvVR61ZN/Ri4ZrrgNJ0Ftp0Bf2deswOdBrrHNmRlGozFQBCDkyka+lXOH3yrBUL5SZYLD51j2vFIgUgNNjStvMQbRlSPeYrsxHKdqKJeLIMjZWQggEggfxRyO+nWgDX85LG2vIqylmUzoohidTrPoIq/wq+4Kh2Z1zQHhBqZEHSYBkRSoazh/EFKeM92QOe4kifh/OiGBIjwgiSCQCNtdSeVZu2/iS3bGYjwsMuhjYluRoo1+BlLMWLKDl0yiGmW56xvUVcaC08+8dvXbSdKsht/zoLgnYkSR4QRA5TtmPKi1q4N/hI2+VTYadTUitVdW+Wx9akU0DSyr1Ij1VVqcGpyjS8tynh6oi5Thdp7GlzPTTdjb/fWq3eU03KPLRaU+K9n8HiGzXbCl4gOsq3pIrJcd7M3cHZNzD4vENZLojK3j7tHcKzDmYBNbYvS70QVYZ1YQQdoO+lPco6B+Hdn8A5y2zneBPjMmObVPf7HBTmw2Iu2DzXNmtt6q1R2uzuCQk27BssfftM6MPiD+FOPDMUknD483JH7vEqrKPRlAb5k09Yluu4PBYp5Be2pRiNbQgx7yz1pYvhmJAMixiOeVlyknovL56VWxfGsfZMPg2uj+0sMCP8h1qpZ/aLhwYvs+GfbLfXKfntU2Hu1LwxL1xiirbwdyNbbeNwNsyj2SvmDRC32SZ5+k4q7eB3TREjpC02x2iw91wy3rLuogMrCYO48x5VafjSxPeIOssB+NRcpPpWqnwvZXB2wAtlNOup150Wt2VUQAAOgEVmzx9P7a3/nFdbjA/tF/zCicv+D49/bTd4AN6hv4oAb1mcRxpUXM122o5ksKHXe1Fg+wz3SdhaQvJ6aUryWnOOQexmLLcxHWsz2l7S28Ini8d59LVke2zH2dOQrttsdiGIWz9DtKDN6/BbXmidfWhBucMwV27iEutjMZspuEvlaPd5ATU446u8l3PfrE/hVpuGWrmMxrB+IYlfAm5trGi6dKyNtnvXM7nM7GSSZ18qZxLiV3EXDcvOXc8zpA+yANqLdmcLmcTUZ8nndRePH4zdEV4UI9kUq2qYJYGlKp8MlfJPx864i0FXKpeAfD3mh9IGi/Gqdu9lYlPa1AiOe8neeQ9KmsZGQMAFKRMrmFxjpvpUBtlnCv4ZYToIXSQPXb516DCI4e1KHvGfU5SpiAYnUHXQRrU1q21vLuR4XZs2wBgCORMgmOQqhiHm6o8QhcpVRmaehqzhUt72wUnKAGJBJhsxkcttKAI38SBci2FGQi4rNGViNRPKCatNcCHI0hwwgJ7JVzzI0/Shdq6VfNnKnwgj3UXNqy/wAqnwTKGzd2RIkJJzsJjRvdNAFLd0ARau5IaQGMGfdEjSN/ENda6qE3bcr7wYHMVQyJYt13ocYVNQWctJYeE+YIO5212ojatZGzHW3l8SCRz1aOZG3nQB/hOJZSSbiECJykw3Vp5RoNPtCidm6wAz6AzoDmQkmVzcwQJ08zWRwOLVbrqGyG4QysoAgdNdz69aI2r5DZs7XN1UGIRpBktO56RU6PbbYdgUB21jVoltkmNzyir9rEwo0bWSVEZgdiSelYu5jTnIVpMqhI90tzPUUcwOK7oMFXvAdzOXTzMUrDlafD3dPLQRuDpoSetTz1iRQPBYmDLRyKqSPVdeenOr9nEAkA+DNModTvp4qjStr4NOmq1kajrrvtUg38qRpg1INUeanTQDy1NzVyaVAdmlNcNcoBE10esVylT2DxfYaBqA9o+KpEYnC2sQsc1H/dRoihHaGxmQ+lTcspDxxlYy6eCXZFzBPZI3NqV/FCKcMXwayoW1g3viNe9JP/AOhNZ7iFvKxqrXC82Ud5w4tSeK8KH/tSaf3f8qX9KcKbRuG5QNspX9Ky1dml8+R/Di1i9oeH24NnhyMRsbhU/nrSvftCxURZSxYXlkWT8jWSpUrzZU5w4z6EuIcexOIBF265B3AOUH4DShqnSBypUjXO5W9rmMnUKtd2SSWFZJa2/Y+zrNXhPZZ303KmlTg1KtGmfb5kOG8IVmDDclTCzygbE/CmTBk5s6jaBtyJ05A1YwynM6TraJgbrI6c6ja/cPjZp5KN4Pn151qZkOM1PgfKWMgZtQNtSOelJ77H3mnKFWIGoMzlj1k1AlvPmGgZTII5z1q1fvNmyLAKkekbMB6yPlQHAheTccagyQQJMQSQavXL5Ed0WKH2zPP3fEQTHpQu2sswgZsw5eGB5VPaWEFxC0wWAJ0GsNI5zQBO5ico+sRmJgKwPi05EchrvVyzYlhkuAqAJAYkgR4xB1kdaH270vaU7MvtbuN9J+zUeEQAGAPqgzieoOo9KAL/AEhc5CouVXUI3tmNZknzg7cqJYViFcLlMkgltJY7TOo2OorO4rEG2jNoT4S38TAwV+AM1esoz2bbGO7aGZRM5/dI9NfnQB7A3lP94wguZa2sCADliRGxkGrfDcVlV9XCDlckliOcRt86yVvizWjmDPlOZcsiAynLI8qI3OIZsk5ma3FzxRGuhGnrS0Gts3i0NmVy5UhjsggTmUag0cw+IL66HZTuAvRvjv8AGsCMabRa4u4ZWK7LB006GK7Yx7lwc9wB2IIB00Bj8qWjlemWcRqczknUQBIEcz+FXVxXslpBJ2EH41i8OxJVRpMNIJBnz61fOIJKSfHmyaezrU2K20wvjfnMGdNfIVMlw+RgxI5etB0xZAA3KjUnmZ5Vds3wyzlGhk+dTTXgdDz89dKdO1U7t4BVMe0JHlNWl2HnSB9cqJW1+dOU/lQZ9KuTXSf1oBUP4z+7NEKH8a/dn0qculY9vK+Le18aH0Q4t7VUKyZdtc6KlSpVJlSpUqAVKlXDQDrY1rf9kV1rBWtxXofZMV04+0Z9NZlpU+lWln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62"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1559" y="962506"/>
            <a:ext cx="276225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6495931" y="1754117"/>
            <a:ext cx="2041136" cy="923330"/>
          </a:xfrm>
          <a:prstGeom prst="rect">
            <a:avLst/>
          </a:prstGeom>
          <a:noFill/>
        </p:spPr>
        <p:txBody>
          <a:bodyPr wrap="none" rtlCol="0">
            <a:spAutoFit/>
          </a:bodyPr>
          <a:lstStyle/>
          <a:p>
            <a:r>
              <a:rPr lang="en-US" sz="5400" dirty="0" smtClean="0"/>
              <a:t>accept</a:t>
            </a:r>
            <a:endParaRPr lang="en-US" sz="5400" dirty="0"/>
          </a:p>
        </p:txBody>
      </p:sp>
      <p:pic>
        <p:nvPicPr>
          <p:cNvPr id="2064" name="Picture 16" descr="http://theaviationist.com/wp-content/uploads/2012/04/low-pass.jpg"/>
          <p:cNvPicPr>
            <a:picLocks noChangeAspect="1" noChangeArrowheads="1"/>
          </p:cNvPicPr>
          <p:nvPr/>
        </p:nvPicPr>
        <p:blipFill rotWithShape="1">
          <a:blip r:embed="rId8">
            <a:extLst>
              <a:ext uri="{28A0092B-C50C-407E-A947-70E740481C1C}">
                <a14:useLocalDpi xmlns:a14="http://schemas.microsoft.com/office/drawing/2010/main" val="0"/>
              </a:ext>
            </a:extLst>
          </a:blip>
          <a:srcRect t="30402"/>
          <a:stretch/>
        </p:blipFill>
        <p:spPr bwMode="auto">
          <a:xfrm>
            <a:off x="5105400" y="2677447"/>
            <a:ext cx="4053348" cy="98524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191395" y="2462744"/>
            <a:ext cx="967509" cy="707886"/>
          </a:xfrm>
          <a:prstGeom prst="rect">
            <a:avLst/>
          </a:prstGeom>
          <a:noFill/>
        </p:spPr>
        <p:txBody>
          <a:bodyPr wrap="none" rtlCol="0">
            <a:spAutoFit/>
          </a:bodyPr>
          <a:lstStyle/>
          <a:p>
            <a:r>
              <a:rPr lang="en-US" sz="4000" b="1" dirty="0" smtClean="0">
                <a:solidFill>
                  <a:srgbClr val="C00000"/>
                </a:solidFill>
              </a:rPr>
              <a:t>low</a:t>
            </a:r>
            <a:endParaRPr lang="en-US" sz="4000" b="1" dirty="0">
              <a:solidFill>
                <a:srgbClr val="C00000"/>
              </a:solidFill>
            </a:endParaRPr>
          </a:p>
        </p:txBody>
      </p:sp>
      <p:cxnSp>
        <p:nvCxnSpPr>
          <p:cNvPr id="21" name="Straight Arrow Connector 20"/>
          <p:cNvCxnSpPr/>
          <p:nvPr/>
        </p:nvCxnSpPr>
        <p:spPr>
          <a:xfrm flipV="1">
            <a:off x="2209800" y="2057401"/>
            <a:ext cx="5721144" cy="3867626"/>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0" idx="2"/>
          </p:cNvCxnSpPr>
          <p:nvPr/>
        </p:nvCxnSpPr>
        <p:spPr>
          <a:xfrm>
            <a:off x="553046" y="4251083"/>
            <a:ext cx="5229127" cy="103034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49" name="Straight Arrow Connector 2048"/>
          <p:cNvCxnSpPr/>
          <p:nvPr/>
        </p:nvCxnSpPr>
        <p:spPr>
          <a:xfrm>
            <a:off x="2057400" y="5188975"/>
            <a:ext cx="5074674" cy="22122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056" name="Group 2055"/>
          <p:cNvGrpSpPr/>
          <p:nvPr/>
        </p:nvGrpSpPr>
        <p:grpSpPr>
          <a:xfrm>
            <a:off x="-58126" y="998537"/>
            <a:ext cx="4512139" cy="1295283"/>
            <a:chOff x="-78658" y="964855"/>
            <a:chExt cx="4512139" cy="1295283"/>
          </a:xfrm>
        </p:grpSpPr>
        <p:pic>
          <p:nvPicPr>
            <p:cNvPr id="2065" name="Picture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658" y="964855"/>
              <a:ext cx="2438400" cy="1295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4" name="TextBox 2053"/>
            <p:cNvSpPr txBox="1"/>
            <p:nvPr/>
          </p:nvSpPr>
          <p:spPr>
            <a:xfrm>
              <a:off x="1997493" y="996949"/>
              <a:ext cx="2435988" cy="707886"/>
            </a:xfrm>
            <a:prstGeom prst="rect">
              <a:avLst/>
            </a:prstGeom>
            <a:noFill/>
          </p:spPr>
          <p:txBody>
            <a:bodyPr wrap="none" rtlCol="0">
              <a:spAutoFit/>
            </a:bodyPr>
            <a:lstStyle/>
            <a:p>
              <a:r>
                <a:rPr lang="en-US" sz="4000" b="1" dirty="0" smtClean="0">
                  <a:solidFill>
                    <a:srgbClr val="002060"/>
                  </a:solidFill>
                </a:rPr>
                <a:t>temporary</a:t>
              </a:r>
              <a:endParaRPr lang="en-US" sz="4000" b="1" dirty="0">
                <a:solidFill>
                  <a:srgbClr val="002060"/>
                </a:solidFill>
              </a:endParaRPr>
            </a:p>
          </p:txBody>
        </p:sp>
      </p:grpSp>
      <p:grpSp>
        <p:nvGrpSpPr>
          <p:cNvPr id="2095" name="Group 2094"/>
          <p:cNvGrpSpPr/>
          <p:nvPr/>
        </p:nvGrpSpPr>
        <p:grpSpPr>
          <a:xfrm>
            <a:off x="5105400" y="2571119"/>
            <a:ext cx="3997325" cy="1068929"/>
            <a:chOff x="1238743" y="4651147"/>
            <a:chExt cx="3997325" cy="1068929"/>
          </a:xfrm>
        </p:grpSpPr>
        <p:pic>
          <p:nvPicPr>
            <p:cNvPr id="2067" name="Picture 19" descr="http://www.dailysangram.com/images/1278096992Bazar.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8743" y="4651147"/>
              <a:ext cx="3997325" cy="1068929"/>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2058" name="TextBox 2057"/>
            <p:cNvSpPr txBox="1"/>
            <p:nvPr/>
          </p:nvSpPr>
          <p:spPr>
            <a:xfrm>
              <a:off x="1286895" y="4754838"/>
              <a:ext cx="2553969" cy="707886"/>
            </a:xfrm>
            <a:prstGeom prst="rect">
              <a:avLst/>
            </a:prstGeom>
            <a:noFill/>
          </p:spPr>
          <p:txBody>
            <a:bodyPr wrap="none" rtlCol="0">
              <a:spAutoFit/>
            </a:bodyPr>
            <a:lstStyle/>
            <a:p>
              <a:r>
                <a:rPr lang="en-US" sz="4000" b="1" dirty="0" smtClean="0">
                  <a:solidFill>
                    <a:srgbClr val="00B0F0"/>
                  </a:solidFill>
                </a:rPr>
                <a:t>permanent</a:t>
              </a:r>
              <a:endParaRPr lang="en-US" sz="4000" b="1" dirty="0">
                <a:solidFill>
                  <a:srgbClr val="00B0F0"/>
                </a:solidFill>
              </a:endParaRPr>
            </a:p>
          </p:txBody>
        </p:sp>
      </p:grpSp>
      <p:cxnSp>
        <p:nvCxnSpPr>
          <p:cNvPr id="2061" name="Straight Arrow Connector 2060"/>
          <p:cNvCxnSpPr/>
          <p:nvPr/>
        </p:nvCxnSpPr>
        <p:spPr>
          <a:xfrm>
            <a:off x="3024909" y="2262904"/>
            <a:ext cx="3133995" cy="997412"/>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nvGrpSpPr>
          <p:cNvPr id="2096" name="Group 2095"/>
          <p:cNvGrpSpPr/>
          <p:nvPr/>
        </p:nvGrpSpPr>
        <p:grpSpPr>
          <a:xfrm>
            <a:off x="-201002" y="2462744"/>
            <a:ext cx="4353807" cy="2865326"/>
            <a:chOff x="-201003" y="2354709"/>
            <a:chExt cx="4041069" cy="2865326"/>
          </a:xfrm>
        </p:grpSpPr>
        <p:pic>
          <p:nvPicPr>
            <p:cNvPr id="2073" name="Picture 21" descr="http://4.bp.blogspot.com/-NYF940heq8A/UW-Z030jn4I/AAAAAAAAAWM/_ktd9QJ7h8w/s1600/uranium.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1003" y="2354709"/>
              <a:ext cx="4041069" cy="2865326"/>
            </a:xfrm>
            <a:prstGeom prst="rect">
              <a:avLst/>
            </a:prstGeom>
            <a:noFill/>
            <a:extLst>
              <a:ext uri="{909E8E84-426E-40DD-AFC4-6F175D3DCCD1}">
                <a14:hiddenFill xmlns:a14="http://schemas.microsoft.com/office/drawing/2010/main">
                  <a:solidFill>
                    <a:srgbClr val="FFFFFF"/>
                  </a:solidFill>
                </a14:hiddenFill>
              </a:ext>
            </a:extLst>
          </p:spPr>
        </p:pic>
        <p:sp>
          <p:nvSpPr>
            <p:cNvPr id="2074" name="TextBox 2073"/>
            <p:cNvSpPr txBox="1"/>
            <p:nvPr/>
          </p:nvSpPr>
          <p:spPr>
            <a:xfrm>
              <a:off x="-158608" y="2448465"/>
              <a:ext cx="1581780" cy="769441"/>
            </a:xfrm>
            <a:prstGeom prst="rect">
              <a:avLst/>
            </a:prstGeom>
            <a:noFill/>
          </p:spPr>
          <p:txBody>
            <a:bodyPr wrap="none" rtlCol="0">
              <a:spAutoFit/>
            </a:bodyPr>
            <a:lstStyle/>
            <a:p>
              <a:r>
                <a:rPr lang="en-US" sz="4400" b="1" dirty="0" smtClean="0">
                  <a:solidFill>
                    <a:srgbClr val="C00000"/>
                  </a:solidFill>
                </a:rPr>
                <a:t>heavy</a:t>
              </a:r>
              <a:endParaRPr lang="en-US" sz="4400" b="1" dirty="0">
                <a:solidFill>
                  <a:srgbClr val="C00000"/>
                </a:solidFill>
              </a:endParaRPr>
            </a:p>
          </p:txBody>
        </p:sp>
      </p:grpSp>
      <p:sp>
        <p:nvSpPr>
          <p:cNvPr id="2075" name="AutoShape 23" descr="data:image/jpeg;base64,/9j/4AAQSkZJRgABAQAAAQABAAD/2wBDAAkGBwgHBgkIBwgKCgkLDRYPDQwMDRsUFRAWIB0iIiAdHx8kKDQsJCYxJx8fLT0tMTU3Ojo6Iys/RD84QzQ5Ojf/2wBDAQoKCg0MDRoPDxo3JR8lNzc3Nzc3Nzc3Nzc3Nzc3Nzc3Nzc3Nzc3Nzc3Nzc3Nzc3Nzc3Nzc3Nzc3Nzc3Nzc3Nzf/wAARCADCAQMDASIAAhEBAxEB/8QAHAAAAgIDAQEAAAAAAAAAAAAABAUDBgACBwEI/8QAOhAAAgEDAwIEBAQFBAEFAQAAAQIDAAQRBRIhMUETIlFhBnGBkRQyQqEVI7HR8AczweGCFkNSU2Jy/8QAGQEAAwEBAQAAAAAAAAAAAAAAAAECAwQF/8QAIhEBAQACAgMBAQEBAQEAAAAAAAECESExAxJBUTITYSJC/9oADAMBAAIRAxEAPwCn2GoLOjZIYxOUxz5hS++fdcyNnGWNMtHt0tbMKBgnDE+uaUXwxdyjplq47028evfguvUxKJR+rg896ItDJsDK5G3oain/AJkbr79q0tJSqkE8ehp94s/NjJlv9M7zfLGsznc35WI/b+1LI3CyeY9j96eWvh3FvIpbB24IHf0qvS8O3s1KTYuX/mGmnSYuB05BHNRasM4Poaj0uQfiYt3TcAflRGpLhJQxJKqpH3GachZBYT5F+VN9R/m6VuHZQftSSA+UfM1YLZVm0lkP5ihA/cUvopFacxn2NWXSHP4ZfYEf59qrFkThvoasejuPw4Ho2KJ2q/yZ22U3qwIycjNKdaTfLL+H8w2bnC8jA6n6U5MYSYkKApHahtbspfPdKo8Dw9rHcB1JwPn149jV6Z1Vh0NFWzfy9tDKM0Rb5ORXPXXErysgZFCncMElQT9D2+lMrKxe40w3MSswidVlXBICkgAk9uTgAdefSgfwzywNMEysbhWOe7dOPoatHwtJLpuoCCSzeTdJEwtz0Z+qK4PuQwIweO+eOvw47k24vL/dHaDJHYvPaai0JFozBIvExvwSSFYdT86IvNYtoUSawgKojECZTgtn5enQc0yi0G1fTZl1G0WG8t7pxKWYqChUnIPI9/356VVtVktpPwtvapIrK5JDHClePXvnNa2ajMLJdxc5LrnsyEUtjkBuGbcC2aOuXAQn15pdHCjgM6gk81ztjH+KLHCIZF25PDgdeehqJZfIxznJFKrtBEo2Eg+x9q2QShRiVx7daey+jJJeWOe9DSTkITn3qJjKQ3nB/wDEULM8hXBwQR6VJWiEnZUPm7CoGuHPO8j61CzyDP5aiLvzkClukLivJYzkSHrnrXkl7M3PiNn50EWbpx9q1LNg8/tT3SHG/m7SHn3omK/cKd20/NRSYM3t9qkEsmOMZo0W2XV0z3DsR1PrWUKZGyc7ayq9Qu6DwhtBxgADjtSe+tLj8W5QKwZsinNxGYQCHchh+o/5615JH/LEmfpj6VLaWy7Vx9Puk8rIMHkEGg7u3ns5h4i7Q/Iwc5q4CAzRbt2NoK4/z5Uq1yDxbLf+qI7vp0NEGVtgTT5irK5Ab2ahNUREvHMYIjbDAHjHtWllII3wzEA8Gp9TIeRG6eTBz86nqljdoYF2TB1HlDAij9UcbpDgAOhAHpzQAPUii9QO/wAP/wDS5NEq85oBb9D86sGhtuhAPYkfv/3VdtzyfpT74fbmQHsRj/PpT+neiaFfDuZEPUEj7GnmlE+FIMjg5/z7Upvk8LVp16ecn78010bzNMnqmfsf+6Pon8n05PhZyM5Ip9pNlo13Ekd5fy2t3OPDVZIUZHXOfI7AgNkDrVfZS8T7cZHPWuhf6fpDc6JdR3tna3FrvwwlG4k44GCMEcmtvFrbPLpxm20+5uLhoLaCSZlJGEUnvirhon+nWtXLgyW3hqwzudgAPp1NdL0bQdO0hCbaBY9xzgdBTZLpom4xU/4ze60vlvxVfgT4Il0jVbptZhSSMIrRLv3RlwT5iOhIzxnpk1Zta0WK5ea7sdpvZZ4GJPYIy8/QDPrxjvTCO+Z9qxkNk81LKrOjLJFjPRgOvsa3xvrrTPK+yg/FV5qLM+pRXIe0W4EYgDLyduRnHpgevWqFdzT3mqeKYUiMjsxVYwuScZ4+f/Ndih0K0Nw8txbxEL+VAnH19aZxxWZQAwReX8oKjj/OaWXKJj9riLaROQFkik3MhZV2nmgptPuFBVYGWRR+Uqa+iEeIcBR9qgDRSy4eFNvXJUVPpF7fM9ykh4kXDrGSwx0NekEcD0r6PudF0u5YibTrV9wwWaJSSPniqV8R/wCn1tcXSz6cUiTo8KrgfQ1Nwo4cfZSF6HmopYXVjuGAPWur6naWeg2CxpBGLgLgSKg4/wCfvXL7wz32ouGLSysf0gt9qm46TaXOB29e9QHkGiLkCGQx+YkdSRjFDbhjjJ+lZ2E8NaNW7qyttMbhsZwVINRHIOCpz6UE9Fe5wufatC2OxzWrsdh47dzVaSj3GsrxVyAdoNZVm6BP/Msycjcor2HDxbePMOM1FF54mUk5z1HyrWN2VupwOhPyrNsltThMHHXmh54g7NG48jZU/I1ucxtyck8fvW77tjMW68jyj+1AUqaJ4ZnhceeNiM1K5zAhzkjg/wCfSjfiCEpdrMCQsq7Tj1H+Cl2SYznsaVGLZD5BnvRRy/hA88Afvig0Pl+tERnhcnoetL6vLnFDKvg3syY4V2A+9NdAYmaQZAyOB/nzpdqS7dSlz+ps/cUZ8Pk/xGNRjLKw5Htn/iq+idPddTGqh/8A7EQ/8f8AFPvgvRLvU9XSONWEG0+JLtJVadaR8Htrl3b3NydltHHgsD+bntXTbH8Dp1slppsSRwxjAx1J9z3NXjhvkvfU0q9r8DXAGDPH7nHQVZdJ06z0Kya2WeR9zbmZxjLYx9qcaVLHJ4hceXoD61Wteldrl1QHhsYrTjHlHNMZdQiZNm5Rj962tgtzb7g4BB70rs9AubhQ00qRqRnI5P8Ab96YpHHZxlAScZBJ7+9E3RZINtNkSgLjjvTJLnICFv3qrz3oh8yHPzrWDUzNt3nBzVb0S2uquvceuKFa2cElDx15oMatHEgDEk1qNdhccGnxSHIZI2ByOD0NTJKxB3Yx8qEguknOQe1Ss4TO7gCgCJW2JlHB44pMLjwbiQyMx3n8pPAo6WVSBUUttFIQ7LzjqKApXx1pGras8Uem2ski8ghR/U9KqNr/AKd/ELl2Altpegx/fPSu5WUrLFtUdOpNSXLTBGeJw2BwM0rju7HGnyx8RaHqmi3ph1WKVX6hmHlb5HvSwTSLJ4gAJznmvo7Wri31aze31WzjmhUZZJR09/UH5V8/6tFAt9MLSLw4S52IX3YHz71jnjrkroHLeXDyiQ4DAY6UM7yFiTjJOelTlTzwOtalD2C1O06QF5OwH2rR5JNpzj7UTtbPOPtUM6kKOf2qpYG8WfDH9qysQNtHm/aspFtc7Ztr7ScdPrzit5V2Qk+jAfPrQkU0bMHjlixnu60S88bRsoliIJH/ALi/3qZW+q2nG5N465z9DW6nMOPUGo1nhKAGaLPHG8e3vXsc8AUDxo+p/UKD1Qeo2/4uzljxlwN6euR/hquIpaBiFzx1q2iSIOD40eAT+oe9IruzZbyZoDE0LkkecDr2pXQ9ct9FaHyn50Rbnc4UDOSBWLZTq2GVT/5iprWCSO5RmCgKQTz2pcbaXG6e64my8jb1Qf1NFfC9rJd6zbJGDxJz8sVtrMS3ZhNuyllBBycemKsf+mmkTzar+IK4SIck5wT6ZqpzZBJZjdupaVH4VnFAnGxSC2MZNYbURHeDgnORmmybIkUqAGxyBQl8zshMEJkb2BJrpsYNrKRmRggOBW/hRmQyTAFh2oTS/HETI8bJJk5Vhg0ZHamTJYkMODiiTg7Wk9zdGRVgbaPTHBFB3qSMR/SmAIifwXALLjk1JJJEqZJGfenolTv4pFHQ4PegY5ShHNW2bEvGFJ9KrWpWLROWRh64NZ5SzpU0yW7ZkxuOTUMJkdgoPQ5FCGQA4LDNT2Vw8Uu4APjtRLRYfWt81uvI83vTF9U8SLIXBx19aSSzLKofau7jK+tbyzCW3BjAG054q4inOnPJcSlGYbTyPanbIQoCHgdzVY0u48F8sQT7dqb/AIwYyW49M9acpJL17i3iLooIHJ20ht7i4W7klMrBHIOB2p7b30M6lSevBBpPeWEiXJiiOA3mX0xSoLviJ7n8PdNbf7vh5VmPWuKXkcscreMMNk1359LL+GMsQvUZ6nFct+O/hi9srqW8hgAt3JYqDkqe5x6VGctgijngD3rTua2YSZAO0fStMN/8h9BWBPCMg1BcDO0VNtOPzn7VDIP5nJJ+dVj2TcAY5NZWwHH5j9qykNCrLAMidhI396KLYO1cfWhYhiaYeu1vuP8Aqieo9B6Vhn29HDmMY7ScjitgM89BXojz0ArcRAck1Is5Yq5rfyr+Y1Hz+kfWvQnc0lRuoVjnmvVQPIAqk9uKK0uyuLq4RYImfJ7DiuufDekadp1pD4ttALg4YuyAkH51t4/Hc0Z+SYOa6R8KarqTF7ewl8MY87jaP3xXTfh7SpNKjW0ZYw/5nKngftVjWaPA2TYGOMLwKU3N2guCFGcdW9a6sPHMHPn5bnwbA28RXI3k9q9lukjQ7ABnjAqvzXx64YgccVvDcicgDd16sMVptnoS0rtIDGTuzTKGGZ49xdQcc0NbxxFgWYDafWj/ABLZ1KRzKSOcZ5pwFOo/yZA7OMjg4qG1mt3Ul3xk96h1ZgxK5zjnFVG6upYWPXHzqMspFSbXWYRBg1uM45z6+1INSvIkZihLtjkMelCWOqyEld/BGMZog6a8/wDNLZLetLe+j1ohuJUYlxkN6VJZTeZS2QM8+9bXenSrMSQSueMCtUiMY6H6io52Z7/E4GUKI1+VQFVVd0flBOSM0sGCeaLaYeEqgcZ61e0aNLF8hQeh604uI4hbh4snI9elV6zlAxkjgZp1by7cMOaBS6FpPxA8zDnsat9igaJGPJA71XN8aSmR1B5zRD66I12KQB6iqx6TVhKht5B6VWvjSx/iGiTeG5SdBkELnI7iiLXVXmwqflNNJIFntijqCCMYqu0vne/0uWBmJwR0yDn70rkiK+h+tdW+L/hrwI3ndSVfgbT0qhXyW0UfmjcKvGSuQD86wywFV+RtoGQT8qgOXkBwcfKi7ghlfwkYoeAcf9VCkQkznK+majpL0A4/6rK0aBgThGNZS1D0MLLHcZY4Dx4+oP8A3UySDAwsrhj5SsbHP7URYs4yEbnFEfzy3lk246beKiYzKcunLPLHLULzfpHx4M31TFRfxVO0ZPzNOYpLyMOI7qVAwAbb3AqK5D3GTcN4zHqZOv3xVf54o/0zLE1PccCNQPdqt3wzoLaskFxMSkDnzBT0ApEttE7gCFd/byg/8V1DTI5NN0O1tyiRtMOMDHAwc/0q8PHj+H75fprBY2WkQ4tgoYjqKES8RnLPIMr0B714YZbuPw9/P/y6UuudOe2Tzuzv+wrW2/Ez/pj/ABF57hYo2+VFN4h4YqD60o0yxuUkM8qsqYyCR1FHSyBG/wBzOaJRp5LKwbA4PtUsUpzl3A9s1DFBLeMVgIyBknNTQ6JcIT46MPfHFBtL3VTEDmTBxVf/AIxc/idyMSQQRzxTLWdOII2/lA5JoCy03cwVFJ55PvU223SpIbx3Tvh2P5hkc55pTqsbyTtvPPWrANPdYETptI5oX8C5uSzL5adglQaJo6vtklGMc4zVsQRwxhUUehJpOsnhYVM+5xRds7suSrnPcjirx1E5bqd7GJn3bkLEZ65xXv8ABILtF8bDHPVfLx71mwKxJyFA45rVtXjiUjG0DjI71XH1PIHU/heGC3eW13l1GdoOc1VZZwi7Tk47Gr3b/EEeSmwEe9K9cs9OvYJJIozHc4yCvRvY1GWP2HL+kFlunKuGwvoKtdpEHtzg5IFVLTbedJMRcAdQatGniWFSZO/YUY/9LIBfMVJU5pWFXfnmn+oRxPywZWPr0pH4eX56d6VlI00rc8qgHy57VcIHVTz+UCqnpMkMTDJyc0/WbdEQvB7VcTRFzeW8hEBijbPfHNc4+OPheYXT3dqd4cZ2E8irMsTi+3byAx5NWWX8Jc2pSYErjrntRZMoHzj/AAOeEtLfSzx8nkcqPc4PSj45dMeDw3sPGmIwrrcuF+eBkfvVv+MJrCGUW1hu2gHcSP6e1c/1exVUFxbRKy/qUL096yt9eD9d/WSwTmRvDijRM8KXU4+tZQKWodQxeJSf04PFZWe5+DU/RFiS1xtVQxIPB7UzEU+SdsYHbzUssnxfxkH8xx96d+2anx9NvLOUSJJ+oL8wak8MY5ArZV+dbhVznbzWjI6+E9KhublrmcqohIKrjO41a7xpdRt7ZvBwYycYz9RVb+GmneUwRRlgx+1dHsrYpAI5Ycjt7VpjOBSuztw4UKwAxnI71Nc2cZUEgZHPNFPC6XGVToP0ivXlRRhh065qtBvbwrcWwPUHrkdKyPTtPXmWASMDnzGstbsyKVjAC9OKneN0iJ65p6gSpcwW6BI4ERO+1cVHcarCE27RS65uD/tODluABQCaZdSOZZH2xg8Lmpt/FSfrTUX8ckgeU9M1FaMkAAPasvyYvkKTS3ZVsk8UdGs7XCsgYHI71ssqEADFVqO/IUYbipo79d2S1PY0sQCEgkKfpWkl1jyfalY1OMcBsZoK4vwr7twPPGDT2DiW5ZARJ096R3t2o4jPFL9Q1RpMkthaTG/aSXy5I9ajLI5FjsmLygk5PpVrsdPjuIsO7hiP04qmaXLgDb1HU1bdNvPDC7t2TwAtPGpygaWz/h12FdsqTkN/em9o8bsA4yPWo9ctvxduCgPiKMqR60s0W9fcY5xhkOCD6096uk3paH0+OeLKAHHrVY1vS7i3k8VFzEepUdKsttdNsLE+XHQCsaVJsxkHzjo1Ozad6VnTIlmTY4Hqp9DRlpOyztHL+ZDjrWskDW1yWUDAPahLjL6iXD4yoPHrS6HawvbR3EZDDBPINKZIru0uFWQloScKQevzo+yu1wqSY471NPJkYyGBPBNURfqvwPp2q2JuLWV4Lor0ZyVJ9wen0rmFxYyWNzLazZDxsVYdgRXe7e3DWoZTk46CubfHumol6L5ODIMOOmSO/wBsVGeP1UUYxLn/AGxWUTwen9DWVjoKRDKYp4S2OHU5+tXDaT0AqmtbytglCPmQKu1raymNCwIYjOCRRhNtvLemm0gcj9q8RssFUcngdBREyPHGSY1x67qFjtbidsRjJz+Uc1p6xk6R8MLBplvlUVpJAC7Zzz7Va4L2KRFO4c1yyOWS3SKOSX/bXDLnqac6MbmWR5A7BewIqpl8Gl2nvId4j3LuPO0HnHrS67eNw5B7HgnpQG+VAQc5PVj1oWATSl5JDsiBxz1andgXau8cWFPOc0XY6y0bBJQzEn8opLLfBfKvAXtXqXQlVWTytnk0Bcd1rcxiR1KMO3rQk0se1tvPyqu/xOeJNxA2Zxk0VDexrGGdxk+9Gz0Xay7ZLKMr3qt3MwwSDVl1ErKG2HBPr0qm3ius7o/boQazyq8XouiDivTcMByTzQrLtPByaxYiwJzUy1Qhbkg8n961e4J96HETGTG00XHa4I3Dmq5qQjl5Bg/l9K8ZG8HIWmqwL17VrLEFU9xR6jaf4cDzRsDwVPSrlaKoRRs59a5/bSGOTIcoQc9etXjSNRgKIHG5gO/rV4JyPoop3ClQpX0PBFC3mmgXfjqNhcebHtTG0v1kIVVC1vqMiqg8ZsKcYYDmtLIz21t0VYggBKjnPrWk8DM64bGD6VrHdQhAI8GpY7hW4c4+dMgmshbS38SZc4Gd6jrVSln3XQnQMEkxwRV6lmjnTwmwwHBHWtE060niMTRJjsMVNmxKrkMpKg9femCTB0Abr1zRcWiCF2Abynp7Vj2bRYIXn0pSUVta66kTiCQhSeDziq1/qHdRrbRSgmRN36O1Q69aym/EgycjhAp4qn/F2okiOzKkMnJB4xU5XU5VOahGpWx/+wf+NZSHfJ2bH0rKw2v1CRscgDA+lWyB38AFpwpx03c/3qqWyeKyEMNjHqOatthalV25YAD0xk0/Fs8tB5IzJIAS7FuATnn71ctHtILaBPEQBsck9RSC1jSK8DbQeepp/wCP5A2ARW3TOl2oIjaqFjGFZzzjjjrVo05fDQFfy9Kq93exNOig4YH16Cn1hdALgPgKB1pTsfDK8gW4XIY8ckA0gurhrVTGx8uSQAKZy6sqoQqD/wDrpSe8kWduOWPQU7TgF7qSV8BfvWkmoSoAoYDHoMVPPCIYyQfOep9KTTgliAai7ippNdX8spHJ4OcZ4qc6zKIlUBMgYJAzS1ImLAMetemzcd+aUtPgwTV2KeY5z60PM4upN6gAD0qM2LBanjQW8eD1p99nsO8ZVfN1om0hCx7m59q0toXvbjaDwOp7U6i0ghMmTPsBTkK0LHCGGdtROhD9M+lEySi1YoDkdOleJKGPAyTVEh8JiCTxQFyXwQHIqy21vvTzCgdRslYlwuBRYNqjJK8M6kncCeas+lXiRDD5wwyDSLUIlQlsj1xU1lOkkeN2cdM1E4p3lfI9VWOLxFAAAxUyfEQubUqQDt4OT2qlLPLGcqdyHgj1rbTpUAmLlgMZXJq/ZFh6urNExUEkdvlRVrfzzkAeUZqsxysz7iMinVhKGxkY+Rol2VhxbT3FvqC+MchhznvVotsPEsg8pNVWaaOCJZJcFj0UHNSQfFEa4jYqOMYxir3IlcN4/VXu9MZOKrJ1kOuVB+9ajUndgAxAo2e1guI45o2AC5I4PpXEPijSb631Oea+hYAsTlRkY7V2a0kBQBuD/WjXsbK9hKXdukqEebcM4pWTKHK+bCOeMn/yxWV2p/gbTFdhGg2bjtz2FZWX+SvavnmGWS1lDKcEc4z1q7aX8QLd2uCy/iF4CkYB96prrvUg9R0oVy0TqDkAnDAHGR6VGNLrhfbnVUjwJZ42cfoiBJGa3f4hjMZ2OVJGPMpBpHYalbtAbe2t0h9QO/8AetZombO6n7W9HZGXOtZuAqFmbPBAq2JfOIgN2G4zzzVDeLw33Dgg5pvBrKSXkaOCDjG4jpS2Is0t5M53EkrjAFajUfw7hz+9QyalBDHukAwB1Hekeo6pBJ+Rht9jT6G1l/icc5OXGKCurjAOzkVR59XMMwMDZXuM0c/xBCbQjLbyOBjmnyD+HUIj5JDtb3plDcRlQQwPvmudHVdx5Uj3pxo/4u7KmNmWLOOe9E9p3D4XK3kaecBSSB2FNP4U065kbbn0qHSLIxoAoz6tT4RNHHkA1pJ+ptAafpsdqxRWJGcn3plOCqBQCvHagd8kkoWMHPrTW3tnU+JdN5B2znNVCtVbULeXjZGz5Pap7RPBTzp5j1B7U/vNTji4ijU4+1V691OJ58PtU9eKLJD3TWOSMxcsR7Ch5yHQgHOfegoriKQgplvlTJVCoGcKvoKZK1qlpyPLnP7UnFr4ZIQ96u10IXUjyj9zSO5hRJP5eMnqKi4nKAi8UVoUkS5QKMKaaRQ7gDjPrUrW2MSBcqDk8VPoPZPbQDwgcc0daxnfjGBQomRDsBORRsE5GAVIq9Jo2708S2zbWIwMggVU5m23G1W3Edc9auy3MawESHHFcs1rX0tdTZ4F3RBiMrRkUXSylfABo+3vJUm2GM7ezA1S9G+JYZf/AHFHOcHg07f4i0+OPMsqqfn1qdwLxazv4eSy+3PNTT6s9vhsZycYBrmf/rK3ViEc49Calt/iy3lkVpZAqjpT94HV47pXRWx1FZXNP/X9mmVEh4PtWU/aHtyst371oyhgMrWZOfevc1y9NQ5LRMHUkHs1N9O1FZ2EM+FkPQnoaXFQwPcGhZYyhzzjqDVyyps0tM1tuHSldzA0TblOCDkVvpOshCIb0l0IwH7rRN6oOMEFTyCO4pZQQnuZbu4/PKcegGKH/DMB5yT7ZpqUGDgVG0Qpe9h6J5YdvQVAVPpTeaIY5oR4SfUfStMfIcgaKMu4HbPNdL+FNPEpQuwEScBRVBhURkfOr78JXasjBGGV7VUy3kVldDgijWMLGv2qTwQi8E7e+49aRQ63Hb7i5BC9if3oe4+JDdMdhAUdAK03EaqyWuwSgKAMmj7mDxIyUfnFU2z1R3uEUN1P2q1WkxkXDHkCnLKVVTVrnY+zkHJB9qpurzbbsuXGQMgVf9W0aK5u2necoGPOB0rlvxqlvb3/AIdjcyykEhywGB7CozhyrFpd5Kq7lY80zNxM0e4sflmuXQanf24xFOwHyzU/8e1PHExHGCcdaJtWnRpb1IY2MkoHHPPNLDqCzRSEsVwMgY5qhPd3s8vivNIW9c1Gzz5J8R8nryaV2NOkaB8WWF4qwysLeYDGJOjfI04l1RVYCJkcZ82CDxXGdrA8U40nVJoCY5GZkYd+1VvRXF06W5gWLx8grnBPcH0NTw6jCoDBtw7881zaa8uCxMbMoYY4JFeRXl7t2+J17gVF8kTqum65dxto0snjLE+PLhuTXMLlDOx8oIPJxRUXjSgidi/zrZIgG5BxWeeVy6XjJJyCisvYCpHsCDuAprFGOir+1EJAW4xS0WiBrZmbOKOtbBYY/Fm4TsCMk00kS3tV3zjc36U7k0ruLhp3LsQAOgHaptkP1+tWSEsSsaAdhtzWVGZG7CsqN09lpGSD3rwDIyOtapIHQOvStxg8jtV9G0PHIFeZDrhhz3Fe9TxzWrjacimA0sZQ55KmirO+aIeFLkxf0rOo6cGhZothyBkf0q5d8VNmuj8IrqGiOQazwsdRSawv3tHweYz1FWCKSO5jDx8j+lRcdKlLpk5xULR5HyplKqnqKHKAdqlQMQ80VYyS2z74HIYdfesKAVJbrgkdzS3Tb3epXToVPf0NCR310j7lPNGyQcZHWo/A45FX7VPqd/Dethr+IXC7fU54rodherIDhuvQ1x14WU7kJVh3FWHQ9elt4jHdNjaOG9a0w8n6nLAx+MdcuYpmt4H2qRyw61RLiN5pNz5Jx3ppqFy97dvM+eTx7ChihPbFZ5521eOM0CFopxnrXhtgDwKYKmT0Ne+H7VMyqrJC/wDD9sVhhAXGMmmSwjBJOOK0aLaeRgUbqdbLRbAnBqSO2X0waYrGCnC9+DXqxY7VXNTdIYojGBnvRkcYOABXiR560TEhzhRTkJLBAoHArdbXzZAwPnU8MZxzzRkELMCcYA71Zch4bbPAGBXt5fW+nRlYirzkccZ20LrGqrADbWvJI875/YVX2ZmJdzkk9+9ZZZ74i9a7TzTvPIZJWJJ61Gzf9Co92fb2rYDjnOTUJt23wx7/AL1leBgBisoIl0/ow7ZFGJ1P1rKyt8+1Vn66xutZWVmaP+9Y35PpWVlP6d6AN+amegsfGxk49KysrXLpmbyd6Hfv86ysrDJceN3rIvzVlZU1eI9On0rVuprKyqDT0rSUcVlZRRGuB5axvzCsrKVP4O0pQy3G4A+TuKHUDH0rKyr/APmI+1q1RSdRWVlK9CdpbVjskXJ27ScZ4rYf8VlZT+Jbx/qphB+Qe/WsrKqELhHB/wA70Rr7GPRgYyVJYg7TjPFZWUs/5V4/6Uo/nrw9/lWVlYws+nidRW5/K3yrKynSnQhVXaOB9qysrKC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76" name="AutoShape 25" descr="data:image/jpeg;base64,/9j/4AAQSkZJRgABAQAAAQABAAD/2wBDAAkGBwgHBgkIBwgKCgkLDRYPDQwMDRsUFRAWIB0iIiAdHx8kKDQsJCYxJx8fLT0tMTU3Ojo6Iys/RD84QzQ5Ojf/2wBDAQoKCg0MDRoPDxo3JR8lNzc3Nzc3Nzc3Nzc3Nzc3Nzc3Nzc3Nzc3Nzc3Nzc3Nzc3Nzc3Nzc3Nzc3Nzc3Nzc3Nzf/wAARCADCAQMDASIAAhEBAxEB/8QAHAAAAgIDAQEAAAAAAAAAAAAABAUDBgACBwEI/8QAOhAAAgEDAwIEBAQFBAEFAQAAAQIDAAQRBRIhMUETIlFhBnGBkRQyQqEVI7HR8AczweGCFkNSU2Jy/8QAGQEAAwEBAQAAAAAAAAAAAAAAAAECAwQF/8QAIhEBAQACAgMBAQEBAQEAAAAAAAECESExAxJBUTITYSJC/9oADAMBAAIRAxEAPwCn2GoLOjZIYxOUxz5hS++fdcyNnGWNMtHt0tbMKBgnDE+uaUXwxdyjplq47028evfguvUxKJR+rg896ItDJsDK5G3oain/AJkbr79q0tJSqkE8ehp94s/NjJlv9M7zfLGsznc35WI/b+1LI3CyeY9j96eWvh3FvIpbB24IHf0qvS8O3s1KTYuX/mGmnSYuB05BHNRasM4Poaj0uQfiYt3TcAflRGpLhJQxJKqpH3GachZBYT5F+VN9R/m6VuHZQftSSA+UfM1YLZVm0lkP5ihA/cUvopFacxn2NWXSHP4ZfYEf59qrFkThvoasejuPw4Ho2KJ2q/yZ22U3qwIycjNKdaTfLL+H8w2bnC8jA6n6U5MYSYkKApHahtbspfPdKo8Dw9rHcB1JwPn149jV6Z1Vh0NFWzfy9tDKM0Rb5ORXPXXErysgZFCncMElQT9D2+lMrKxe40w3MSswidVlXBICkgAk9uTgAdefSgfwzywNMEysbhWOe7dOPoatHwtJLpuoCCSzeTdJEwtz0Z+qK4PuQwIweO+eOvw47k24vL/dHaDJHYvPaai0JFozBIvExvwSSFYdT86IvNYtoUSawgKojECZTgtn5enQc0yi0G1fTZl1G0WG8t7pxKWYqChUnIPI9/356VVtVktpPwtvapIrK5JDHClePXvnNa2ajMLJdxc5LrnsyEUtjkBuGbcC2aOuXAQn15pdHCjgM6gk81ztjH+KLHCIZF25PDgdeehqJZfIxznJFKrtBEo2Eg+x9q2QShRiVx7daey+jJJeWOe9DSTkITn3qJjKQ3nB/wDEULM8hXBwQR6VJWiEnZUPm7CoGuHPO8j61CzyDP5aiLvzkClukLivJYzkSHrnrXkl7M3PiNn50EWbpx9q1LNg8/tT3SHG/m7SHn3omK/cKd20/NRSYM3t9qkEsmOMZo0W2XV0z3DsR1PrWUKZGyc7ayq9Qu6DwhtBxgADjtSe+tLj8W5QKwZsinNxGYQCHchh+o/5615JH/LEmfpj6VLaWy7Vx9Puk8rIMHkEGg7u3ns5h4i7Q/Iwc5q4CAzRbt2NoK4/z5Uq1yDxbLf+qI7vp0NEGVtgTT5irK5Ab2ahNUREvHMYIjbDAHjHtWllII3wzEA8Gp9TIeRG6eTBz86nqljdoYF2TB1HlDAij9UcbpDgAOhAHpzQAPUii9QO/wAP/wDS5NEq85oBb9D86sGhtuhAPYkfv/3VdtzyfpT74fbmQHsRj/PpT+neiaFfDuZEPUEj7GnmlE+FIMjg5/z7Upvk8LVp16ecn78010bzNMnqmfsf+6Pon8n05PhZyM5Ip9pNlo13Ekd5fy2t3OPDVZIUZHXOfI7AgNkDrVfZS8T7cZHPWuhf6fpDc6JdR3tna3FrvwwlG4k44GCMEcmtvFrbPLpxm20+5uLhoLaCSZlJGEUnvirhon+nWtXLgyW3hqwzudgAPp1NdL0bQdO0hCbaBY9xzgdBTZLpom4xU/4ze60vlvxVfgT4Il0jVbptZhSSMIrRLv3RlwT5iOhIzxnpk1Zta0WK5ea7sdpvZZ4GJPYIy8/QDPrxjvTCO+Z9qxkNk81LKrOjLJFjPRgOvsa3xvrrTPK+yg/FV5qLM+pRXIe0W4EYgDLyduRnHpgevWqFdzT3mqeKYUiMjsxVYwuScZ4+f/Ndih0K0Nw8txbxEL+VAnH19aZxxWZQAwReX8oKjj/OaWXKJj9riLaROQFkik3MhZV2nmgptPuFBVYGWRR+Uqa+iEeIcBR9qgDRSy4eFNvXJUVPpF7fM9ykh4kXDrGSwx0NekEcD0r6PudF0u5YibTrV9wwWaJSSPniqV8R/wCn1tcXSz6cUiTo8KrgfQ1Nwo4cfZSF6HmopYXVjuGAPWur6naWeg2CxpBGLgLgSKg4/wCfvXL7wz32ouGLSysf0gt9qm46TaXOB29e9QHkGiLkCGQx+YkdSRjFDbhjjJ+lZ2E8NaNW7qyttMbhsZwVINRHIOCpz6UE9Fe5wufatC2OxzWrsdh47dzVaSj3GsrxVyAdoNZVm6BP/Msycjcor2HDxbePMOM1FF54mUk5z1HyrWN2VupwOhPyrNsltThMHHXmh54g7NG48jZU/I1ucxtyck8fvW77tjMW68jyj+1AUqaJ4ZnhceeNiM1K5zAhzkjg/wCfSjfiCEpdrMCQsq7Tj1H+Cl2SYznsaVGLZD5BnvRRy/hA88Afvig0Pl+tERnhcnoetL6vLnFDKvg3syY4V2A+9NdAYmaQZAyOB/nzpdqS7dSlz+ps/cUZ8Pk/xGNRjLKw5Htn/iq+idPddTGqh/8A7EQ/8f8AFPvgvRLvU9XSONWEG0+JLtJVadaR8Htrl3b3NydltHHgsD+bntXTbH8Dp1slppsSRwxjAx1J9z3NXjhvkvfU0q9r8DXAGDPH7nHQVZdJ06z0Kya2WeR9zbmZxjLYx9qcaVLHJ4hceXoD61Wteldrl1QHhsYrTjHlHNMZdQiZNm5Rj962tgtzb7g4BB70rs9AubhQ00qRqRnI5P8Ab96YpHHZxlAScZBJ7+9E3RZINtNkSgLjjvTJLnICFv3qrz3oh8yHPzrWDUzNt3nBzVb0S2uquvceuKFa2cElDx15oMatHEgDEk1qNdhccGnxSHIZI2ByOD0NTJKxB3Yx8qEguknOQe1Ss4TO7gCgCJW2JlHB44pMLjwbiQyMx3n8pPAo6WVSBUUttFIQ7LzjqKApXx1pGras8Uem2ski8ghR/U9KqNr/AKd/ELl2Altpegx/fPSu5WUrLFtUdOpNSXLTBGeJw2BwM0rju7HGnyx8RaHqmi3ph1WKVX6hmHlb5HvSwTSLJ4gAJznmvo7Wri31aze31WzjmhUZZJR09/UH5V8/6tFAt9MLSLw4S52IX3YHz71jnjrkroHLeXDyiQ4DAY6UM7yFiTjJOelTlTzwOtalD2C1O06QF5OwH2rR5JNpzj7UTtbPOPtUM6kKOf2qpYG8WfDH9qysQNtHm/aspFtc7Ztr7ScdPrzit5V2Qk+jAfPrQkU0bMHjlixnu60S88bRsoliIJH/ALi/3qZW+q2nG5N465z9DW6nMOPUGo1nhKAGaLPHG8e3vXsc8AUDxo+p/UKD1Qeo2/4uzljxlwN6euR/hquIpaBiFzx1q2iSIOD40eAT+oe9IruzZbyZoDE0LkkecDr2pXQ9ct9FaHyn50Rbnc4UDOSBWLZTq2GVT/5iprWCSO5RmCgKQTz2pcbaXG6e64my8jb1Qf1NFfC9rJd6zbJGDxJz8sVtrMS3ZhNuyllBBycemKsf+mmkTzar+IK4SIck5wT6ZqpzZBJZjdupaVH4VnFAnGxSC2MZNYbURHeDgnORmmybIkUqAGxyBQl8zshMEJkb2BJrpsYNrKRmRggOBW/hRmQyTAFh2oTS/HETI8bJJk5Vhg0ZHamTJYkMODiiTg7Wk9zdGRVgbaPTHBFB3qSMR/SmAIifwXALLjk1JJJEqZJGfenolTv4pFHQ4PegY5ShHNW2bEvGFJ9KrWpWLROWRh64NZ5SzpU0yW7ZkxuOTUMJkdgoPQ5FCGQA4LDNT2Vw8Uu4APjtRLRYfWt81uvI83vTF9U8SLIXBx19aSSzLKofau7jK+tbyzCW3BjAG054q4inOnPJcSlGYbTyPanbIQoCHgdzVY0u48F8sQT7dqb/AIwYyW49M9acpJL17i3iLooIHJ20ht7i4W7klMrBHIOB2p7b30M6lSevBBpPeWEiXJiiOA3mX0xSoLviJ7n8PdNbf7vh5VmPWuKXkcscreMMNk1359LL+GMsQvUZ6nFct+O/hi9srqW8hgAt3JYqDkqe5x6VGctgijngD3rTua2YSZAO0fStMN/8h9BWBPCMg1BcDO0VNtOPzn7VDIP5nJJ+dVj2TcAY5NZWwHH5j9qykNCrLAMidhI396KLYO1cfWhYhiaYeu1vuP8Aqieo9B6Vhn29HDmMY7ScjitgM89BXojz0ArcRAck1Is5Yq5rfyr+Y1Hz+kfWvQnc0lRuoVjnmvVQPIAqk9uKK0uyuLq4RYImfJ7DiuufDekadp1pD4ttALg4YuyAkH51t4/Hc0Z+SYOa6R8KarqTF7ewl8MY87jaP3xXTfh7SpNKjW0ZYw/5nKngftVjWaPA2TYGOMLwKU3N2guCFGcdW9a6sPHMHPn5bnwbA28RXI3k9q9lukjQ7ABnjAqvzXx64YgccVvDcicgDd16sMVptnoS0rtIDGTuzTKGGZ49xdQcc0NbxxFgWYDafWj/ABLZ1KRzKSOcZ5pwFOo/yZA7OMjg4qG1mt3Ul3xk96h1ZgxK5zjnFVG6upYWPXHzqMspFSbXWYRBg1uM45z6+1INSvIkZihLtjkMelCWOqyEld/BGMZog6a8/wDNLZLetLe+j1ohuJUYlxkN6VJZTeZS2QM8+9bXenSrMSQSueMCtUiMY6H6io52Z7/E4GUKI1+VQFVVd0flBOSM0sGCeaLaYeEqgcZ61e0aNLF8hQeh604uI4hbh4snI9elV6zlAxkjgZp1by7cMOaBS6FpPxA8zDnsat9igaJGPJA71XN8aSmR1B5zRD66I12KQB6iqx6TVhKht5B6VWvjSx/iGiTeG5SdBkELnI7iiLXVXmwqflNNJIFntijqCCMYqu0vne/0uWBmJwR0yDn70rkiK+h+tdW+L/hrwI3ndSVfgbT0qhXyW0UfmjcKvGSuQD86wywFV+RtoGQT8qgOXkBwcfKi7ghlfwkYoeAcf9VCkQkznK+majpL0A4/6rK0aBgThGNZS1D0MLLHcZY4Dx4+oP8A3UySDAwsrhj5SsbHP7URYs4yEbnFEfzy3lk246beKiYzKcunLPLHLULzfpHx4M31TFRfxVO0ZPzNOYpLyMOI7qVAwAbb3AqK5D3GTcN4zHqZOv3xVf54o/0zLE1PccCNQPdqt3wzoLaskFxMSkDnzBT0ApEttE7gCFd/byg/8V1DTI5NN0O1tyiRtMOMDHAwc/0q8PHj+H75fprBY2WkQ4tgoYjqKES8RnLPIMr0B714YZbuPw9/P/y6UuudOe2Tzuzv+wrW2/Ez/pj/ABF57hYo2+VFN4h4YqD60o0yxuUkM8qsqYyCR1FHSyBG/wBzOaJRp5LKwbA4PtUsUpzl3A9s1DFBLeMVgIyBknNTQ6JcIT46MPfHFBtL3VTEDmTBxVf/AIxc/idyMSQQRzxTLWdOII2/lA5JoCy03cwVFJ55PvU223SpIbx3Tvh2P5hkc55pTqsbyTtvPPWrANPdYETptI5oX8C5uSzL5adglQaJo6vtklGMc4zVsQRwxhUUehJpOsnhYVM+5xRds7suSrnPcjirx1E5bqd7GJn3bkLEZ65xXv8ABILtF8bDHPVfLx71mwKxJyFA45rVtXjiUjG0DjI71XH1PIHU/heGC3eW13l1GdoOc1VZZwi7Tk47Gr3b/EEeSmwEe9K9cs9OvYJJIozHc4yCvRvY1GWP2HL+kFlunKuGwvoKtdpEHtzg5IFVLTbedJMRcAdQatGniWFSZO/YUY/9LIBfMVJU5pWFXfnmn+oRxPywZWPr0pH4eX56d6VlI00rc8qgHy57VcIHVTz+UCqnpMkMTDJyc0/WbdEQvB7VcTRFzeW8hEBijbPfHNc4+OPheYXT3dqd4cZ2E8irMsTi+3byAx5NWWX8Jc2pSYErjrntRZMoHzj/AAOeEtLfSzx8nkcqPc4PSj45dMeDw3sPGmIwrrcuF+eBkfvVv+MJrCGUW1hu2gHcSP6e1c/1exVUFxbRKy/qUL096yt9eD9d/WSwTmRvDijRM8KXU4+tZQKWodQxeJSf04PFZWe5+DU/RFiS1xtVQxIPB7UzEU+SdsYHbzUssnxfxkH8xx96d+2anx9NvLOUSJJ+oL8wak8MY5ArZV+dbhVznbzWjI6+E9KhublrmcqohIKrjO41a7xpdRt7ZvBwYycYz9RVb+GmneUwRRlgx+1dHsrYpAI5Ycjt7VpjOBSuztw4UKwAxnI71Nc2cZUEgZHPNFPC6XGVToP0ivXlRRhh065qtBvbwrcWwPUHrkdKyPTtPXmWASMDnzGstbsyKVjAC9OKneN0iJ65p6gSpcwW6BI4ERO+1cVHcarCE27RS65uD/tODluABQCaZdSOZZH2xg8Lmpt/FSfrTUX8ckgeU9M1FaMkAAPasvyYvkKTS3ZVsk8UdGs7XCsgYHI71ssqEADFVqO/IUYbipo79d2S1PY0sQCEgkKfpWkl1jyfalY1OMcBsZoK4vwr7twPPGDT2DiW5ZARJ096R3t2o4jPFL9Q1RpMkthaTG/aSXy5I9ajLI5FjsmLygk5PpVrsdPjuIsO7hiP04qmaXLgDb1HU1bdNvPDC7t2TwAtPGpygaWz/h12FdsqTkN/em9o8bsA4yPWo9ctvxduCgPiKMqR60s0W9fcY5xhkOCD6096uk3paH0+OeLKAHHrVY1vS7i3k8VFzEepUdKsttdNsLE+XHQCsaVJsxkHzjo1Ozad6VnTIlmTY4Hqp9DRlpOyztHL+ZDjrWskDW1yWUDAPahLjL6iXD4yoPHrS6HawvbR3EZDDBPINKZIru0uFWQloScKQevzo+yu1wqSY471NPJkYyGBPBNURfqvwPp2q2JuLWV4Lor0ZyVJ9wen0rmFxYyWNzLazZDxsVYdgRXe7e3DWoZTk46CubfHumol6L5ODIMOOmSO/wBsVGeP1UUYxLn/AGxWUTwen9DWVjoKRDKYp4S2OHU5+tXDaT0AqmtbytglCPmQKu1raymNCwIYjOCRRhNtvLemm0gcj9q8RssFUcngdBREyPHGSY1x67qFjtbidsRjJz+Uc1p6xk6R8MLBplvlUVpJAC7Zzz7Va4L2KRFO4c1yyOWS3SKOSX/bXDLnqac6MbmWR5A7BewIqpl8Gl2nvId4j3LuPO0HnHrS67eNw5B7HgnpQG+VAQc5PVj1oWATSl5JDsiBxz1andgXau8cWFPOc0XY6y0bBJQzEn8opLLfBfKvAXtXqXQlVWTytnk0Bcd1rcxiR1KMO3rQk0se1tvPyqu/xOeJNxA2Zxk0VDexrGGdxk+9Gz0Xay7ZLKMr3qt3MwwSDVl1ErKG2HBPr0qm3ius7o/boQazyq8XouiDivTcMByTzQrLtPByaxYiwJzUy1Qhbkg8n961e4J96HETGTG00XHa4I3Dmq5qQjl5Bg/l9K8ZG8HIWmqwL17VrLEFU9xR6jaf4cDzRsDwVPSrlaKoRRs59a5/bSGOTIcoQc9etXjSNRgKIHG5gO/rV4JyPoop3ClQpX0PBFC3mmgXfjqNhcebHtTG0v1kIVVC1vqMiqg8ZsKcYYDmtLIz21t0VYggBKjnPrWk8DM64bGD6VrHdQhAI8GpY7hW4c4+dMgmshbS38SZc4Gd6jrVSln3XQnQMEkxwRV6lmjnTwmwwHBHWtE060niMTRJjsMVNmxKrkMpKg9femCTB0Abr1zRcWiCF2Abynp7Vj2bRYIXn0pSUVta66kTiCQhSeDziq1/qHdRrbRSgmRN36O1Q69aym/EgycjhAp4qn/F2okiOzKkMnJB4xU5XU5VOahGpWx/+wf+NZSHfJ2bH0rKw2v1CRscgDA+lWyB38AFpwpx03c/3qqWyeKyEMNjHqOatthalV25YAD0xk0/Fs8tB5IzJIAS7FuATnn71ctHtILaBPEQBsck9RSC1jSK8DbQeepp/wCP5A2ARW3TOl2oIjaqFjGFZzzjjjrVo05fDQFfy9Kq93exNOig4YH16Cn1hdALgPgKB1pTsfDK8gW4XIY8ckA0gurhrVTGx8uSQAKZy6sqoQqD/wDrpSe8kWduOWPQU7TgF7qSV8BfvWkmoSoAoYDHoMVPPCIYyQfOep9KTTgliAai7ippNdX8spHJ4OcZ4qc6zKIlUBMgYJAzS1ImLAMetemzcd+aUtPgwTV2KeY5z60PM4upN6gAD0qM2LBanjQW8eD1p99nsO8ZVfN1om0hCx7m59q0toXvbjaDwOp7U6i0ghMmTPsBTkK0LHCGGdtROhD9M+lEySi1YoDkdOleJKGPAyTVEh8JiCTxQFyXwQHIqy21vvTzCgdRslYlwuBRYNqjJK8M6kncCeas+lXiRDD5wwyDSLUIlQlsj1xU1lOkkeN2cdM1E4p3lfI9VWOLxFAAAxUyfEQubUqQDt4OT2qlLPLGcqdyHgj1rbTpUAmLlgMZXJq/ZFh6urNExUEkdvlRVrfzzkAeUZqsxysz7iMinVhKGxkY+Rol2VhxbT3FvqC+MchhznvVotsPEsg8pNVWaaOCJZJcFj0UHNSQfFEa4jYqOMYxir3IlcN4/VXu9MZOKrJ1kOuVB+9ajUndgAxAo2e1guI45o2AC5I4PpXEPijSb631Oea+hYAsTlRkY7V2a0kBQBuD/WjXsbK9hKXdukqEebcM4pWTKHK+bCOeMn/yxWV2p/gbTFdhGg2bjtz2FZWX+SvavnmGWS1lDKcEc4z1q7aX8QLd2uCy/iF4CkYB96prrvUg9R0oVy0TqDkAnDAHGR6VGNLrhfbnVUjwJZ42cfoiBJGa3f4hjMZ2OVJGPMpBpHYalbtAbe2t0h9QO/8AetZombO6n7W9HZGXOtZuAqFmbPBAq2JfOIgN2G4zzzVDeLw33Dgg5pvBrKSXkaOCDjG4jpS2Is0t5M53EkrjAFajUfw7hz+9QyalBDHukAwB1Hekeo6pBJ+Rht9jT6G1l/icc5OXGKCurjAOzkVR59XMMwMDZXuM0c/xBCbQjLbyOBjmnyD+HUIj5JDtb3plDcRlQQwPvmudHVdx5Uj3pxo/4u7KmNmWLOOe9E9p3D4XK3kaecBSSB2FNP4U065kbbn0qHSLIxoAoz6tT4RNHHkA1pJ+ptAafpsdqxRWJGcn3plOCqBQCvHagd8kkoWMHPrTW3tnU+JdN5B2znNVCtVbULeXjZGz5Pap7RPBTzp5j1B7U/vNTji4ijU4+1V691OJ58PtU9eKLJD3TWOSMxcsR7Ch5yHQgHOfegoriKQgplvlTJVCoGcKvoKZK1qlpyPLnP7UnFr4ZIQ96u10IXUjyj9zSO5hRJP5eMnqKi4nKAi8UVoUkS5QKMKaaRQ7gDjPrUrW2MSBcqDk8VPoPZPbQDwgcc0daxnfjGBQomRDsBORRsE5GAVIq9Jo2708S2zbWIwMggVU5m23G1W3Edc9auy3MawESHHFcs1rX0tdTZ4F3RBiMrRkUXSylfABo+3vJUm2GM7ezA1S9G+JYZf/AHFHOcHg07f4i0+OPMsqqfn1qdwLxazv4eSy+3PNTT6s9vhsZycYBrmf/rK3ViEc49Calt/iy3lkVpZAqjpT94HV47pXRWx1FZXNP/X9mmVEh4PtWU/aHtyst371oyhgMrWZOfevc1y9NQ5LRMHUkHs1N9O1FZ2EM+FkPQnoaXFQwPcGhZYyhzzjqDVyyps0tM1tuHSldzA0TblOCDkVvpOshCIb0l0IwH7rRN6oOMEFTyCO4pZQQnuZbu4/PKcegGKH/DMB5yT7ZpqUGDgVG0Qpe9h6J5YdvQVAVPpTeaIY5oR4SfUfStMfIcgaKMu4HbPNdL+FNPEpQuwEScBRVBhURkfOr78JXasjBGGV7VUy3kVldDgijWMLGv2qTwQi8E7e+49aRQ63Hb7i5BC9if3oe4+JDdMdhAUdAK03EaqyWuwSgKAMmj7mDxIyUfnFU2z1R3uEUN1P2q1WkxkXDHkCnLKVVTVrnY+zkHJB9qpurzbbsuXGQMgVf9W0aK5u2necoGPOB0rlvxqlvb3/AIdjcyykEhywGB7CozhyrFpd5Kq7lY80zNxM0e4sflmuXQanf24xFOwHyzU/8e1PHExHGCcdaJtWnRpb1IY2MkoHHPPNLDqCzRSEsVwMgY5qhPd3s8vivNIW9c1Gzz5J8R8nryaV2NOkaB8WWF4qwysLeYDGJOjfI04l1RVYCJkcZ82CDxXGdrA8U40nVJoCY5GZkYd+1VvRXF06W5gWLx8grnBPcH0NTw6jCoDBtw7881zaa8uCxMbMoYY4JFeRXl7t2+J17gVF8kTqum65dxto0snjLE+PLhuTXMLlDOx8oIPJxRUXjSgidi/zrZIgG5BxWeeVy6XjJJyCisvYCpHsCDuAprFGOir+1EJAW4xS0WiBrZmbOKOtbBYY/Fm4TsCMk00kS3tV3zjc36U7k0ruLhp3LsQAOgHaptkP1+tWSEsSsaAdhtzWVGZG7CsqN09lpGSD3rwDIyOtapIHQOvStxg8jtV9G0PHIFeZDrhhz3Fe9TxzWrjacimA0sZQ55KmirO+aIeFLkxf0rOo6cGhZothyBkf0q5d8VNmuj8IrqGiOQazwsdRSawv3tHweYz1FWCKSO5jDx8j+lRcdKlLpk5xULR5HyplKqnqKHKAdqlQMQ80VYyS2z74HIYdfesKAVJbrgkdzS3Tb3epXToVPf0NCR310j7lPNGyQcZHWo/A45FX7VPqd/Dethr+IXC7fU54rodherIDhuvQ1x14WU7kJVh3FWHQ9elt4jHdNjaOG9a0w8n6nLAx+MdcuYpmt4H2qRyw61RLiN5pNz5Jx3ppqFy97dvM+eTx7ChihPbFZ5521eOM0CFopxnrXhtgDwKYKmT0Ne+H7VMyqrJC/wDD9sVhhAXGMmmSwjBJOOK0aLaeRgUbqdbLRbAnBqSO2X0waYrGCnC9+DXqxY7VXNTdIYojGBnvRkcYOABXiR560TEhzhRTkJLBAoHArdbXzZAwPnU8MZxzzRkELMCcYA71Zch4bbPAGBXt5fW+nRlYirzkccZ20LrGqrADbWvJI875/YVX2ZmJdzkk9+9ZZZ74i9a7TzTvPIZJWJJ61Gzf9Co92fb2rYDjnOTUJt23wx7/AL1leBgBisoIl0/ow7ZFGJ1P1rKyt8+1Vn66xutZWVmaP+9Y35PpWVlP6d6AN+amegsfGxk49KysrXLpmbyd6Hfv86ysrDJceN3rIvzVlZU1eI9On0rVuprKyqDT0rSUcVlZRRGuB5axvzCsrKVP4O0pQy3G4A+TuKHUDH0rKyr/APmI+1q1RSdRWVlK9CdpbVjskXJ27ScZ4rYf8VlZT+Jbx/qphB+Qe/WsrKqELhHB/wA70Rr7GPRgYyVJYg7TjPFZWUs/5V4/6Uo/nrw9/lWVlYws+nidRW5/K3yrKynSnQhVXaOB9qysrKCf/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77" name="AutoShape 27" descr="data:image/jpeg;base64,/9j/4AAQSkZJRgABAQAAAQABAAD/2wBDAAkGBwgHBgkIBwgKCgkLDRYPDQwMDRsUFRAWIB0iIiAdHx8kKDQsJCYxJx8fLT0tMTU3Ojo6Iys/RD84QzQ5Ojf/2wBDAQoKCg0MDRoPDxo3JR8lNzc3Nzc3Nzc3Nzc3Nzc3Nzc3Nzc3Nzc3Nzc3Nzc3Nzc3Nzc3Nzc3Nzc3Nzc3Nzc3Nzf/wAARCADCAQMDASIAAhEBAxEB/8QAHAAAAgIDAQEAAAAAAAAAAAAABAUDBgACBwEI/8QAOhAAAgEDAwIEBAQFBAEFAQAAAQIDAAQRBRIhMUETIlFhBnGBkRQyQqEVI7HR8AczweGCFkNSU2Jy/8QAGQEAAwEBAQAAAAAAAAAAAAAAAAECAwQF/8QAIhEBAQACAgMBAQEBAQEAAAAAAAECESExAxJBUTITYSJC/9oADAMBAAIRAxEAPwCn2GoLOjZIYxOUxz5hS++fdcyNnGWNMtHt0tbMKBgnDE+uaUXwxdyjplq47028evfguvUxKJR+rg896ItDJsDK5G3oain/AJkbr79q0tJSqkE8ehp94s/NjJlv9M7zfLGsznc35WI/b+1LI3CyeY9j96eWvh3FvIpbB24IHf0qvS8O3s1KTYuX/mGmnSYuB05BHNRasM4Poaj0uQfiYt3TcAflRGpLhJQxJKqpH3GachZBYT5F+VN9R/m6VuHZQftSSA+UfM1YLZVm0lkP5ihA/cUvopFacxn2NWXSHP4ZfYEf59qrFkThvoasejuPw4Ho2KJ2q/yZ22U3qwIycjNKdaTfLL+H8w2bnC8jA6n6U5MYSYkKApHahtbspfPdKo8Dw9rHcB1JwPn149jV6Z1Vh0NFWzfy9tDKM0Rb5ORXPXXErysgZFCncMElQT9D2+lMrKxe40w3MSswidVlXBICkgAk9uTgAdefSgfwzywNMEysbhWOe7dOPoatHwtJLpuoCCSzeTdJEwtz0Z+qK4PuQwIweO+eOvw47k24vL/dHaDJHYvPaai0JFozBIvExvwSSFYdT86IvNYtoUSawgKojECZTgtn5enQc0yi0G1fTZl1G0WG8t7pxKWYqChUnIPI9/356VVtVktpPwtvapIrK5JDHClePXvnNa2ajMLJdxc5LrnsyEUtjkBuGbcC2aOuXAQn15pdHCjgM6gk81ztjH+KLHCIZF25PDgdeehqJZfIxznJFKrtBEo2Eg+x9q2QShRiVx7daey+jJJeWOe9DSTkITn3qJjKQ3nB/wDEULM8hXBwQR6VJWiEnZUPm7CoGuHPO8j61CzyDP5aiLvzkClukLivJYzkSHrnrXkl7M3PiNn50EWbpx9q1LNg8/tT3SHG/m7SHn3omK/cKd20/NRSYM3t9qkEsmOMZo0W2XV0z3DsR1PrWUKZGyc7ayq9Qu6DwhtBxgADjtSe+tLj8W5QKwZsinNxGYQCHchh+o/5615JH/LEmfpj6VLaWy7Vx9Puk8rIMHkEGg7u3ns5h4i7Q/Iwc5q4CAzRbt2NoK4/z5Uq1yDxbLf+qI7vp0NEGVtgTT5irK5Ab2ahNUREvHMYIjbDAHjHtWllII3wzEA8Gp9TIeRG6eTBz86nqljdoYF2TB1HlDAij9UcbpDgAOhAHpzQAPUii9QO/wAP/wDS5NEq85oBb9D86sGhtuhAPYkfv/3VdtzyfpT74fbmQHsRj/PpT+neiaFfDuZEPUEj7GnmlE+FIMjg5/z7Upvk8LVp16ecn78010bzNMnqmfsf+6Pon8n05PhZyM5Ip9pNlo13Ekd5fy2t3OPDVZIUZHXOfI7AgNkDrVfZS8T7cZHPWuhf6fpDc6JdR3tna3FrvwwlG4k44GCMEcmtvFrbPLpxm20+5uLhoLaCSZlJGEUnvirhon+nWtXLgyW3hqwzudgAPp1NdL0bQdO0hCbaBY9xzgdBTZLpom4xU/4ze60vlvxVfgT4Il0jVbptZhSSMIrRLv3RlwT5iOhIzxnpk1Zta0WK5ea7sdpvZZ4GJPYIy8/QDPrxjvTCO+Z9qxkNk81LKrOjLJFjPRgOvsa3xvrrTPK+yg/FV5qLM+pRXIe0W4EYgDLyduRnHpgevWqFdzT3mqeKYUiMjsxVYwuScZ4+f/Ndih0K0Nw8txbxEL+VAnH19aZxxWZQAwReX8oKjj/OaWXKJj9riLaROQFkik3MhZV2nmgptPuFBVYGWRR+Uqa+iEeIcBR9qgDRSy4eFNvXJUVPpF7fM9ykh4kXDrGSwx0NekEcD0r6PudF0u5YibTrV9wwWaJSSPniqV8R/wCn1tcXSz6cUiTo8KrgfQ1Nwo4cfZSF6HmopYXVjuGAPWur6naWeg2CxpBGLgLgSKg4/wCfvXL7wz32ouGLSysf0gt9qm46TaXOB29e9QHkGiLkCGQx+YkdSRjFDbhjjJ+lZ2E8NaNW7qyttMbhsZwVINRHIOCpz6UE9Fe5wufatC2OxzWrsdh47dzVaSj3GsrxVyAdoNZVm6BP/Msycjcor2HDxbePMOM1FF54mUk5z1HyrWN2VupwOhPyrNsltThMHHXmh54g7NG48jZU/I1ucxtyck8fvW77tjMW68jyj+1AUqaJ4ZnhceeNiM1K5zAhzkjg/wCfSjfiCEpdrMCQsq7Tj1H+Cl2SYznsaVGLZD5BnvRRy/hA88Afvig0Pl+tERnhcnoetL6vLnFDKvg3syY4V2A+9NdAYmaQZAyOB/nzpdqS7dSlz+ps/cUZ8Pk/xGNRjLKw5Htn/iq+idPddTGqh/8A7EQ/8f8AFPvgvRLvU9XSONWEG0+JLtJVadaR8Htrl3b3NydltHHgsD+bntXTbH8Dp1slppsSRwxjAx1J9z3NXjhvkvfU0q9r8DXAGDPH7nHQVZdJ06z0Kya2WeR9zbmZxjLYx9qcaVLHJ4hceXoD61Wteldrl1QHhsYrTjHlHNMZdQiZNm5Rj962tgtzb7g4BB70rs9AubhQ00qRqRnI5P8Ab96YpHHZxlAScZBJ7+9E3RZINtNkSgLjjvTJLnICFv3qrz3oh8yHPzrWDUzNt3nBzVb0S2uquvceuKFa2cElDx15oMatHEgDEk1qNdhccGnxSHIZI2ByOD0NTJKxB3Yx8qEguknOQe1Ss4TO7gCgCJW2JlHB44pMLjwbiQyMx3n8pPAo6WVSBUUttFIQ7LzjqKApXx1pGras8Uem2ski8ghR/U9KqNr/AKd/ELl2Altpegx/fPSu5WUrLFtUdOpNSXLTBGeJw2BwM0rju7HGnyx8RaHqmi3ph1WKVX6hmHlb5HvSwTSLJ4gAJznmvo7Wri31aze31WzjmhUZZJR09/UH5V8/6tFAt9MLSLw4S52IX3YHz71jnjrkroHLeXDyiQ4DAY6UM7yFiTjJOelTlTzwOtalD2C1O06QF5OwH2rR5JNpzj7UTtbPOPtUM6kKOf2qpYG8WfDH9qysQNtHm/aspFtc7Ztr7ScdPrzit5V2Qk+jAfPrQkU0bMHjlixnu60S88bRsoliIJH/ALi/3qZW+q2nG5N465z9DW6nMOPUGo1nhKAGaLPHG8e3vXsc8AUDxo+p/UKD1Qeo2/4uzljxlwN6euR/hquIpaBiFzx1q2iSIOD40eAT+oe9IruzZbyZoDE0LkkecDr2pXQ9ct9FaHyn50Rbnc4UDOSBWLZTq2GVT/5iprWCSO5RmCgKQTz2pcbaXG6e64my8jb1Qf1NFfC9rJd6zbJGDxJz8sVtrMS3ZhNuyllBBycemKsf+mmkTzar+IK4SIck5wT6ZqpzZBJZjdupaVH4VnFAnGxSC2MZNYbURHeDgnORmmybIkUqAGxyBQl8zshMEJkb2BJrpsYNrKRmRggOBW/hRmQyTAFh2oTS/HETI8bJJk5Vhg0ZHamTJYkMODiiTg7Wk9zdGRVgbaPTHBFB3qSMR/SmAIifwXALLjk1JJJEqZJGfenolTv4pFHQ4PegY5ShHNW2bEvGFJ9KrWpWLROWRh64NZ5SzpU0yW7ZkxuOTUMJkdgoPQ5FCGQA4LDNT2Vw8Uu4APjtRLRYfWt81uvI83vTF9U8SLIXBx19aSSzLKofau7jK+tbyzCW3BjAG054q4inOnPJcSlGYbTyPanbIQoCHgdzVY0u48F8sQT7dqb/AIwYyW49M9acpJL17i3iLooIHJ20ht7i4W7klMrBHIOB2p7b30M6lSevBBpPeWEiXJiiOA3mX0xSoLviJ7n8PdNbf7vh5VmPWuKXkcscreMMNk1359LL+GMsQvUZ6nFct+O/hi9srqW8hgAt3JYqDkqe5x6VGctgijngD3rTua2YSZAO0fStMN/8h9BWBPCMg1BcDO0VNtOPzn7VDIP5nJJ+dVj2TcAY5NZWwHH5j9qykNCrLAMidhI396KLYO1cfWhYhiaYeu1vuP8Aqieo9B6Vhn29HDmMY7ScjitgM89BXojz0ArcRAck1Is5Yq5rfyr+Y1Hz+kfWvQnc0lRuoVjnmvVQPIAqk9uKK0uyuLq4RYImfJ7DiuufDekadp1pD4ttALg4YuyAkH51t4/Hc0Z+SYOa6R8KarqTF7ewl8MY87jaP3xXTfh7SpNKjW0ZYw/5nKngftVjWaPA2TYGOMLwKU3N2guCFGcdW9a6sPHMHPn5bnwbA28RXI3k9q9lukjQ7ABnjAqvzXx64YgccVvDcicgDd16sMVptnoS0rtIDGTuzTKGGZ49xdQcc0NbxxFgWYDafWj/ABLZ1KRzKSOcZ5pwFOo/yZA7OMjg4qG1mt3Ul3xk96h1ZgxK5zjnFVG6upYWPXHzqMspFSbXWYRBg1uM45z6+1INSvIkZihLtjkMelCWOqyEld/BGMZog6a8/wDNLZLetLe+j1ohuJUYlxkN6VJZTeZS2QM8+9bXenSrMSQSueMCtUiMY6H6io52Z7/E4GUKI1+VQFVVd0flBOSM0sGCeaLaYeEqgcZ61e0aNLF8hQeh604uI4hbh4snI9elV6zlAxkjgZp1by7cMOaBS6FpPxA8zDnsat9igaJGPJA71XN8aSmR1B5zRD66I12KQB6iqx6TVhKht5B6VWvjSx/iGiTeG5SdBkELnI7iiLXVXmwqflNNJIFntijqCCMYqu0vne/0uWBmJwR0yDn70rkiK+h+tdW+L/hrwI3ndSVfgbT0qhXyW0UfmjcKvGSuQD86wywFV+RtoGQT8qgOXkBwcfKi7ghlfwkYoeAcf9VCkQkznK+majpL0A4/6rK0aBgThGNZS1D0MLLHcZY4Dx4+oP8A3UySDAwsrhj5SsbHP7URYs4yEbnFEfzy3lk246beKiYzKcunLPLHLULzfpHx4M31TFRfxVO0ZPzNOYpLyMOI7qVAwAbb3AqK5D3GTcN4zHqZOv3xVf54o/0zLE1PccCNQPdqt3wzoLaskFxMSkDnzBT0ApEttE7gCFd/byg/8V1DTI5NN0O1tyiRtMOMDHAwc/0q8PHj+H75fprBY2WkQ4tgoYjqKES8RnLPIMr0B714YZbuPw9/P/y6UuudOe2Tzuzv+wrW2/Ez/pj/ABF57hYo2+VFN4h4YqD60o0yxuUkM8qsqYyCR1FHSyBG/wBzOaJRp5LKwbA4PtUsUpzl3A9s1DFBLeMVgIyBknNTQ6JcIT46MPfHFBtL3VTEDmTBxVf/AIxc/idyMSQQRzxTLWdOII2/lA5JoCy03cwVFJ55PvU223SpIbx3Tvh2P5hkc55pTqsbyTtvPPWrANPdYETptI5oX8C5uSzL5adglQaJo6vtklGMc4zVsQRwxhUUehJpOsnhYVM+5xRds7suSrnPcjirx1E5bqd7GJn3bkLEZ65xXv8ABILtF8bDHPVfLx71mwKxJyFA45rVtXjiUjG0DjI71XH1PIHU/heGC3eW13l1GdoOc1VZZwi7Tk47Gr3b/EEeSmwEe9K9cs9OvYJJIozHc4yCvRvY1GWP2HL+kFlunKuGwvoKtdpEHtzg5IFVLTbedJMRcAdQatGniWFSZO/YUY/9LIBfMVJU5pWFXfnmn+oRxPywZWPr0pH4eX56d6VlI00rc8qgHy57VcIHVTz+UCqnpMkMTDJyc0/WbdEQvB7VcTRFzeW8hEBijbPfHNc4+OPheYXT3dqd4cZ2E8irMsTi+3byAx5NWWX8Jc2pSYErjrntRZMoHzj/AAOeEtLfSzx8nkcqPc4PSj45dMeDw3sPGmIwrrcuF+eBkfvVv+MJrCGUW1hu2gHcSP6e1c/1exVUFxbRKy/qUL096yt9eD9d/WSwTmRvDijRM8KXU4+tZQKWodQxeJSf04PFZWe5+DU/RFiS1xtVQxIPB7UzEU+SdsYHbzUssnxfxkH8xx96d+2anx9NvLOUSJJ+oL8wak8MY5ArZV+dbhVznbzWjI6+E9KhublrmcqohIKrjO41a7xpdRt7ZvBwYycYz9RVb+GmneUwRRlgx+1dHsrYpAI5Ycjt7VpjOBSuztw4UKwAxnI71Nc2cZUEgZHPNFPC6XGVToP0ivXlRRhh065qtBvbwrcWwPUHrkdKyPTtPXmWASMDnzGstbsyKVjAC9OKneN0iJ65p6gSpcwW6BI4ERO+1cVHcarCE27RS65uD/tODluABQCaZdSOZZH2xg8Lmpt/FSfrTUX8ckgeU9M1FaMkAAPasvyYvkKTS3ZVsk8UdGs7XCsgYHI71ssqEADFVqO/IUYbipo79d2S1PY0sQCEgkKfpWkl1jyfalY1OMcBsZoK4vwr7twPPGDT2DiW5ZARJ096R3t2o4jPFL9Q1RpMkthaTG/aSXy5I9ajLI5FjsmLygk5PpVrsdPjuIsO7hiP04qmaXLgDb1HU1bdNvPDC7t2TwAtPGpygaWz/h12FdsqTkN/em9o8bsA4yPWo9ctvxduCgPiKMqR60s0W9fcY5xhkOCD6096uk3paH0+OeLKAHHrVY1vS7i3k8VFzEepUdKsttdNsLE+XHQCsaVJsxkHzjo1Ozad6VnTIlmTY4Hqp9DRlpOyztHL+ZDjrWskDW1yWUDAPahLjL6iXD4yoPHrS6HawvbR3EZDDBPINKZIru0uFWQloScKQevzo+yu1wqSY471NPJkYyGBPBNURfqvwPp2q2JuLWV4Lor0ZyVJ9wen0rmFxYyWNzLazZDxsVYdgRXe7e3DWoZTk46CubfHumol6L5ODIMOOmSO/wBsVGeP1UUYxLn/AGxWUTwen9DWVjoKRDKYp4S2OHU5+tXDaT0AqmtbytglCPmQKu1raymNCwIYjOCRRhNtvLemm0gcj9q8RssFUcngdBREyPHGSY1x67qFjtbidsRjJz+Uc1p6xk6R8MLBplvlUVpJAC7Zzz7Va4L2KRFO4c1yyOWS3SKOSX/bXDLnqac6MbmWR5A7BewIqpl8Gl2nvId4j3LuPO0HnHrS67eNw5B7HgnpQG+VAQc5PVj1oWATSl5JDsiBxz1andgXau8cWFPOc0XY6y0bBJQzEn8opLLfBfKvAXtXqXQlVWTytnk0Bcd1rcxiR1KMO3rQk0se1tvPyqu/xOeJNxA2Zxk0VDexrGGdxk+9Gz0Xay7ZLKMr3qt3MwwSDVl1ErKG2HBPr0qm3ius7o/boQazyq8XouiDivTcMByTzQrLtPByaxYiwJzUy1Qhbkg8n961e4J96HETGTG00XHa4I3Dmq5qQjl5Bg/l9K8ZG8HIWmqwL17VrLEFU9xR6jaf4cDzRsDwVPSrlaKoRRs59a5/bSGOTIcoQc9etXjSNRgKIHG5gO/rV4JyPoop3ClQpX0PBFC3mmgXfjqNhcebHtTG0v1kIVVC1vqMiqg8ZsKcYYDmtLIz21t0VYggBKjnPrWk8DM64bGD6VrHdQhAI8GpY7hW4c4+dMgmshbS38SZc4Gd6jrVSln3XQnQMEkxwRV6lmjnTwmwwHBHWtE060niMTRJjsMVNmxKrkMpKg9femCTB0Abr1zRcWiCF2Abynp7Vj2bRYIXn0pSUVta66kTiCQhSeDziq1/qHdRrbRSgmRN36O1Q69aym/EgycjhAp4qn/F2okiOzKkMnJB4xU5XU5VOahGpWx/+wf+NZSHfJ2bH0rKw2v1CRscgDA+lWyB38AFpwpx03c/3qqWyeKyEMNjHqOatthalV25YAD0xk0/Fs8tB5IzJIAS7FuATnn71ctHtILaBPEQBsck9RSC1jSK8DbQeepp/wCP5A2ARW3TOl2oIjaqFjGFZzzjjjrVo05fDQFfy9Kq93exNOig4YH16Cn1hdALgPgKB1pTsfDK8gW4XIY8ckA0gurhrVTGx8uSQAKZy6sqoQqD/wDrpSe8kWduOWPQU7TgF7qSV8BfvWkmoSoAoYDHoMVPPCIYyQfOep9KTTgliAai7ippNdX8spHJ4OcZ4qc6zKIlUBMgYJAzS1ImLAMetemzcd+aUtPgwTV2KeY5z60PM4upN6gAD0qM2LBanjQW8eD1p99nsO8ZVfN1om0hCx7m59q0toXvbjaDwOp7U6i0ghMmTPsBTkK0LHCGGdtROhD9M+lEySi1YoDkdOleJKGPAyTVEh8JiCTxQFyXwQHIqy21vvTzCgdRslYlwuBRYNqjJK8M6kncCeas+lXiRDD5wwyDSLUIlQlsj1xU1lOkkeN2cdM1E4p3lfI9VWOLxFAAAxUyfEQubUqQDt4OT2qlLPLGcqdyHgj1rbTpUAmLlgMZXJq/ZFh6urNExUEkdvlRVrfzzkAeUZqsxysz7iMinVhKGxkY+Rol2VhxbT3FvqC+MchhznvVotsPEsg8pNVWaaOCJZJcFj0UHNSQfFEa4jYqOMYxir3IlcN4/VXu9MZOKrJ1kOuVB+9ajUndgAxAo2e1guI45o2AC5I4PpXEPijSb631Oea+hYAsTlRkY7V2a0kBQBuD/WjXsbK9hKXdukqEebcM4pWTKHK+bCOeMn/yxWV2p/gbTFdhGg2bjtz2FZWX+SvavnmGWS1lDKcEc4z1q7aX8QLd2uCy/iF4CkYB96prrvUg9R0oVy0TqDkAnDAHGR6VGNLrhfbnVUjwJZ42cfoiBJGa3f4hjMZ2OVJGPMpBpHYalbtAbe2t0h9QO/8AetZombO6n7W9HZGXOtZuAqFmbPBAq2JfOIgN2G4zzzVDeLw33Dgg5pvBrKSXkaOCDjG4jpS2Is0t5M53EkrjAFajUfw7hz+9QyalBDHukAwB1Hekeo6pBJ+Rht9jT6G1l/icc5OXGKCurjAOzkVR59XMMwMDZXuM0c/xBCbQjLbyOBjmnyD+HUIj5JDtb3plDcRlQQwPvmudHVdx5Uj3pxo/4u7KmNmWLOOe9E9p3D4XK3kaecBSSB2FNP4U065kbbn0qHSLIxoAoz6tT4RNHHkA1pJ+ptAafpsdqxRWJGcn3plOCqBQCvHagd8kkoWMHPrTW3tnU+JdN5B2znNVCtVbULeXjZGz5Pap7RPBTzp5j1B7U/vNTji4ijU4+1V691OJ58PtU9eKLJD3TWOSMxcsR7Ch5yHQgHOfegoriKQgplvlTJVCoGcKvoKZK1qlpyPLnP7UnFr4ZIQ96u10IXUjyj9zSO5hRJP5eMnqKi4nKAi8UVoUkS5QKMKaaRQ7gDjPrUrW2MSBcqDk8VPoPZPbQDwgcc0daxnfjGBQomRDsBORRsE5GAVIq9Jo2708S2zbWIwMggVU5m23G1W3Edc9auy3MawESHHFcs1rX0tdTZ4F3RBiMrRkUXSylfABo+3vJUm2GM7ezA1S9G+JYZf/AHFHOcHg07f4i0+OPMsqqfn1qdwLxazv4eSy+3PNTT6s9vhsZycYBrmf/rK3ViEc49Calt/iy3lkVpZAqjpT94HV47pXRWx1FZXNP/X9mmVEh4PtWU/aHtyst371oyhgMrWZOfevc1y9NQ5LRMHUkHs1N9O1FZ2EM+FkPQnoaXFQwPcGhZYyhzzjqDVyyps0tM1tuHSldzA0TblOCDkVvpOshCIb0l0IwH7rRN6oOMEFTyCO4pZQQnuZbu4/PKcegGKH/DMB5yT7ZpqUGDgVG0Qpe9h6J5YdvQVAVPpTeaIY5oR4SfUfStMfIcgaKMu4HbPNdL+FNPEpQuwEScBRVBhURkfOr78JXasjBGGV7VUy3kVldDgijWMLGv2qTwQi8E7e+49aRQ63Hb7i5BC9if3oe4+JDdMdhAUdAK03EaqyWuwSgKAMmj7mDxIyUfnFU2z1R3uEUN1P2q1WkxkXDHkCnLKVVTVrnY+zkHJB9qpurzbbsuXGQMgVf9W0aK5u2necoGPOB0rlvxqlvb3/AIdjcyykEhywGB7CozhyrFpd5Kq7lY80zNxM0e4sflmuXQanf24xFOwHyzU/8e1PHExHGCcdaJtWnRpb1IY2MkoHHPPNLDqCzRSEsVwMgY5qhPd3s8vivNIW9c1Gzz5J8R8nryaV2NOkaB8WWF4qwysLeYDGJOjfI04l1RVYCJkcZ82CDxXGdrA8U40nVJoCY5GZkYd+1VvRXF06W5gWLx8grnBPcH0NTw6jCoDBtw7881zaa8uCxMbMoYY4JFeRXl7t2+J17gVF8kTqum65dxto0snjLE+PLhuTXMLlDOx8oIPJxRUXjSgidi/zrZIgG5BxWeeVy6XjJJyCisvYCpHsCDuAprFGOir+1EJAW4xS0WiBrZmbOKOtbBYY/Fm4TsCMk00kS3tV3zjc36U7k0ruLhp3LsQAOgHaptkP1+tWSEsSsaAdhtzWVGZG7CsqN09lpGSD3rwDIyOtapIHQOvStxg8jtV9G0PHIFeZDrhhz3Fe9TxzWrjacimA0sZQ55KmirO+aIeFLkxf0rOo6cGhZothyBkf0q5d8VNmuj8IrqGiOQazwsdRSawv3tHweYz1FWCKSO5jDx8j+lRcdKlLpk5xULR5HyplKqnqKHKAdqlQMQ80VYyS2z74HIYdfesKAVJbrgkdzS3Tb3epXToVPf0NCR310j7lPNGyQcZHWo/A45FX7VPqd/Dethr+IXC7fU54rodherIDhuvQ1x14WU7kJVh3FWHQ9elt4jHdNjaOG9a0w8n6nLAx+MdcuYpmt4H2qRyw61RLiN5pNz5Jx3ppqFy97dvM+eTx7ChihPbFZ5521eOM0CFopxnrXhtgDwKYKmT0Ne+H7VMyqrJC/wDD9sVhhAXGMmmSwjBJOOK0aLaeRgUbqdbLRbAnBqSO2X0waYrGCnC9+DXqxY7VXNTdIYojGBnvRkcYOABXiR560TEhzhRTkJLBAoHArdbXzZAwPnU8MZxzzRkELMCcYA71Zch4bbPAGBXt5fW+nRlYirzkccZ20LrGqrADbWvJI875/YVX2ZmJdzkk9+9ZZZ74i9a7TzTvPIZJWJJ61Gzf9Co92fb2rYDjnOTUJt23wx7/AL1leBgBisoIl0/ow7ZFGJ1P1rKyt8+1Vn66xutZWVmaP+9Y35PpWVlP6d6AN+amegsfGxk49KysrXLpmbyd6Hfv86ysrDJceN3rIvzVlZU1eI9On0rVuprKyqDT0rSUcVlZRRGuB5axvzCsrKVP4O0pQy3G4A+TuKHUDH0rKyr/APmI+1q1RSdRWVlK9CdpbVjskXJ27ScZ4rYf8VlZT+Jbx/qphB+Qe/WsrKqELhHB/wA70Rr7GPRgYyVJYg7TjPFZWUs/5V4/6Uo/nrw9/lWVlYws+nidRW5/K3yrKynSnQhVXaOB9qysrKCf/9k="/>
          <p:cNvSpPr>
            <a:spLocks noChangeAspect="1" noChangeArrowheads="1"/>
          </p:cNvSpPr>
          <p:nvPr/>
        </p:nvSpPr>
        <p:spPr bwMode="auto">
          <a:xfrm>
            <a:off x="155575" y="-1790700"/>
            <a:ext cx="49911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78" name="AutoShape 29" descr="data:image/jpeg;base64,/9j/4AAQSkZJRgABAQAAAQABAAD/2wBDAAkGBwgHBgkIBwgKCgkLDRYPDQwMDRsUFRAWIB0iIiAdHx8kKDQsJCYxJx8fLT0tMTU3Ojo6Iys/RD84QzQ5Ojf/2wBDAQoKCg0MDRoPDxo3JR8lNzc3Nzc3Nzc3Nzc3Nzc3Nzc3Nzc3Nzc3Nzc3Nzc3Nzc3Nzc3Nzc3Nzc3Nzc3Nzc3Nzf/wAARCADCAQMDASIAAhEBAxEB/8QAHAAAAgIDAQEAAAAAAAAAAAAABAUDBgACBwEI/8QAOhAAAgEDAwIEBAQFBAEFAQAAAQIDAAQRBRIhMUETIlFhBnGBkRQyQqEVI7HR8AczweGCFkNSU2Jy/8QAGQEAAwEBAQAAAAAAAAAAAAAAAAECAwQF/8QAIhEBAQACAgMBAQEBAQEAAAAAAAECESExAxJBUTITYSJC/9oADAMBAAIRAxEAPwCn2GoLOjZIYxOUxz5hS++fdcyNnGWNMtHt0tbMKBgnDE+uaUXwxdyjplq47028evfguvUxKJR+rg896ItDJsDK5G3oain/AJkbr79q0tJSqkE8ehp94s/NjJlv9M7zfLGsznc35WI/b+1LI3CyeY9j96eWvh3FvIpbB24IHf0qvS8O3s1KTYuX/mGmnSYuB05BHNRasM4Poaj0uQfiYt3TcAflRGpLhJQxJKqpH3GachZBYT5F+VN9R/m6VuHZQftSSA+UfM1YLZVm0lkP5ihA/cUvopFacxn2NWXSHP4ZfYEf59qrFkThvoasejuPw4Ho2KJ2q/yZ22U3qwIycjNKdaTfLL+H8w2bnC8jA6n6U5MYSYkKApHahtbspfPdKo8Dw9rHcB1JwPn149jV6Z1Vh0NFWzfy9tDKM0Rb5ORXPXXErysgZFCncMElQT9D2+lMrKxe40w3MSswidVlXBICkgAk9uTgAdefSgfwzywNMEysbhWOe7dOPoatHwtJLpuoCCSzeTdJEwtz0Z+qK4PuQwIweO+eOvw47k24vL/dHaDJHYvPaai0JFozBIvExvwSSFYdT86IvNYtoUSawgKojECZTgtn5enQc0yi0G1fTZl1G0WG8t7pxKWYqChUnIPI9/356VVtVktpPwtvapIrK5JDHClePXvnNa2ajMLJdxc5LrnsyEUtjkBuGbcC2aOuXAQn15pdHCjgM6gk81ztjH+KLHCIZF25PDgdeehqJZfIxznJFKrtBEo2Eg+x9q2QShRiVx7daey+jJJeWOe9DSTkITn3qJjKQ3nB/wDEULM8hXBwQR6VJWiEnZUPm7CoGuHPO8j61CzyDP5aiLvzkClukLivJYzkSHrnrXkl7M3PiNn50EWbpx9q1LNg8/tT3SHG/m7SHn3omK/cKd20/NRSYM3t9qkEsmOMZo0W2XV0z3DsR1PrWUKZGyc7ayq9Qu6DwhtBxgADjtSe+tLj8W5QKwZsinNxGYQCHchh+o/5615JH/LEmfpj6VLaWy7Vx9Puk8rIMHkEGg7u3ns5h4i7Q/Iwc5q4CAzRbt2NoK4/z5Uq1yDxbLf+qI7vp0NEGVtgTT5irK5Ab2ahNUREvHMYIjbDAHjHtWllII3wzEA8Gp9TIeRG6eTBz86nqljdoYF2TB1HlDAij9UcbpDgAOhAHpzQAPUii9QO/wAP/wDS5NEq85oBb9D86sGhtuhAPYkfv/3VdtzyfpT74fbmQHsRj/PpT+neiaFfDuZEPUEj7GnmlE+FIMjg5/z7Upvk8LVp16ecn78010bzNMnqmfsf+6Pon8n05PhZyM5Ip9pNlo13Ekd5fy2t3OPDVZIUZHXOfI7AgNkDrVfZS8T7cZHPWuhf6fpDc6JdR3tna3FrvwwlG4k44GCMEcmtvFrbPLpxm20+5uLhoLaCSZlJGEUnvirhon+nWtXLgyW3hqwzudgAPp1NdL0bQdO0hCbaBY9xzgdBTZLpom4xU/4ze60vlvxVfgT4Il0jVbptZhSSMIrRLv3RlwT5iOhIzxnpk1Zta0WK5ea7sdpvZZ4GJPYIy8/QDPrxjvTCO+Z9qxkNk81LKrOjLJFjPRgOvsa3xvrrTPK+yg/FV5qLM+pRXIe0W4EYgDLyduRnHpgevWqFdzT3mqeKYUiMjsxVYwuScZ4+f/Ndih0K0Nw8txbxEL+VAnH19aZxxWZQAwReX8oKjj/OaWXKJj9riLaROQFkik3MhZV2nmgptPuFBVYGWRR+Uqa+iEeIcBR9qgDRSy4eFNvXJUVPpF7fM9ykh4kXDrGSwx0NekEcD0r6PudF0u5YibTrV9wwWaJSSPniqV8R/wCn1tcXSz6cUiTo8KrgfQ1Nwo4cfZSF6HmopYXVjuGAPWur6naWeg2CxpBGLgLgSKg4/wCfvXL7wz32ouGLSysf0gt9qm46TaXOB29e9QHkGiLkCGQx+YkdSRjFDbhjjJ+lZ2E8NaNW7qyttMbhsZwVINRHIOCpz6UE9Fe5wufatC2OxzWrsdh47dzVaSj3GsrxVyAdoNZVm6BP/Msycjcor2HDxbePMOM1FF54mUk5z1HyrWN2VupwOhPyrNsltThMHHXmh54g7NG48jZU/I1ucxtyck8fvW77tjMW68jyj+1AUqaJ4ZnhceeNiM1K5zAhzkjg/wCfSjfiCEpdrMCQsq7Tj1H+Cl2SYznsaVGLZD5BnvRRy/hA88Afvig0Pl+tERnhcnoetL6vLnFDKvg3syY4V2A+9NdAYmaQZAyOB/nzpdqS7dSlz+ps/cUZ8Pk/xGNRjLKw5Htn/iq+idPddTGqh/8A7EQ/8f8AFPvgvRLvU9XSONWEG0+JLtJVadaR8Htrl3b3NydltHHgsD+bntXTbH8Dp1slppsSRwxjAx1J9z3NXjhvkvfU0q9r8DXAGDPH7nHQVZdJ06z0Kya2WeR9zbmZxjLYx9qcaVLHJ4hceXoD61Wteldrl1QHhsYrTjHlHNMZdQiZNm5Rj962tgtzb7g4BB70rs9AubhQ00qRqRnI5P8Ab96YpHHZxlAScZBJ7+9E3RZINtNkSgLjjvTJLnICFv3qrz3oh8yHPzrWDUzNt3nBzVb0S2uquvceuKFa2cElDx15oMatHEgDEk1qNdhccGnxSHIZI2ByOD0NTJKxB3Yx8qEguknOQe1Ss4TO7gCgCJW2JlHB44pMLjwbiQyMx3n8pPAo6WVSBUUttFIQ7LzjqKApXx1pGras8Uem2ski8ghR/U9KqNr/AKd/ELl2Altpegx/fPSu5WUrLFtUdOpNSXLTBGeJw2BwM0rju7HGnyx8RaHqmi3ph1WKVX6hmHlb5HvSwTSLJ4gAJznmvo7Wri31aze31WzjmhUZZJR09/UH5V8/6tFAt9MLSLw4S52IX3YHz71jnjrkroHLeXDyiQ4DAY6UM7yFiTjJOelTlTzwOtalD2C1O06QF5OwH2rR5JNpzj7UTtbPOPtUM6kKOf2qpYG8WfDH9qysQNtHm/aspFtc7Ztr7ScdPrzit5V2Qk+jAfPrQkU0bMHjlixnu60S88bRsoliIJH/ALi/3qZW+q2nG5N465z9DW6nMOPUGo1nhKAGaLPHG8e3vXsc8AUDxo+p/UKD1Qeo2/4uzljxlwN6euR/hquIpaBiFzx1q2iSIOD40eAT+oe9IruzZbyZoDE0LkkecDr2pXQ9ct9FaHyn50Rbnc4UDOSBWLZTq2GVT/5iprWCSO5RmCgKQTz2pcbaXG6e64my8jb1Qf1NFfC9rJd6zbJGDxJz8sVtrMS3ZhNuyllBBycemKsf+mmkTzar+IK4SIck5wT6ZqpzZBJZjdupaVH4VnFAnGxSC2MZNYbURHeDgnORmmybIkUqAGxyBQl8zshMEJkb2BJrpsYNrKRmRggOBW/hRmQyTAFh2oTS/HETI8bJJk5Vhg0ZHamTJYkMODiiTg7Wk9zdGRVgbaPTHBFB3qSMR/SmAIifwXALLjk1JJJEqZJGfenolTv4pFHQ4PegY5ShHNW2bEvGFJ9KrWpWLROWRh64NZ5SzpU0yW7ZkxuOTUMJkdgoPQ5FCGQA4LDNT2Vw8Uu4APjtRLRYfWt81uvI83vTF9U8SLIXBx19aSSzLKofau7jK+tbyzCW3BjAG054q4inOnPJcSlGYbTyPanbIQoCHgdzVY0u48F8sQT7dqb/AIwYyW49M9acpJL17i3iLooIHJ20ht7i4W7klMrBHIOB2p7b30M6lSevBBpPeWEiXJiiOA3mX0xSoLviJ7n8PdNbf7vh5VmPWuKXkcscreMMNk1359LL+GMsQvUZ6nFct+O/hi9srqW8hgAt3JYqDkqe5x6VGctgijngD3rTua2YSZAO0fStMN/8h9BWBPCMg1BcDO0VNtOPzn7VDIP5nJJ+dVj2TcAY5NZWwHH5j9qykNCrLAMidhI396KLYO1cfWhYhiaYeu1vuP8Aqieo9B6Vhn29HDmMY7ScjitgM89BXojz0ArcRAck1Is5Yq5rfyr+Y1Hz+kfWvQnc0lRuoVjnmvVQPIAqk9uKK0uyuLq4RYImfJ7DiuufDekadp1pD4ttALg4YuyAkH51t4/Hc0Z+SYOa6R8KarqTF7ewl8MY87jaP3xXTfh7SpNKjW0ZYw/5nKngftVjWaPA2TYGOMLwKU3N2guCFGcdW9a6sPHMHPn5bnwbA28RXI3k9q9lukjQ7ABnjAqvzXx64YgccVvDcicgDd16sMVptnoS0rtIDGTuzTKGGZ49xdQcc0NbxxFgWYDafWj/ABLZ1KRzKSOcZ5pwFOo/yZA7OMjg4qG1mt3Ul3xk96h1ZgxK5zjnFVG6upYWPXHzqMspFSbXWYRBg1uM45z6+1INSvIkZihLtjkMelCWOqyEld/BGMZog6a8/wDNLZLetLe+j1ohuJUYlxkN6VJZTeZS2QM8+9bXenSrMSQSueMCtUiMY6H6io52Z7/E4GUKI1+VQFVVd0flBOSM0sGCeaLaYeEqgcZ61e0aNLF8hQeh604uI4hbh4snI9elV6zlAxkjgZp1by7cMOaBS6FpPxA8zDnsat9igaJGPJA71XN8aSmR1B5zRD66I12KQB6iqx6TVhKht5B6VWvjSx/iGiTeG5SdBkELnI7iiLXVXmwqflNNJIFntijqCCMYqu0vne/0uWBmJwR0yDn70rkiK+h+tdW+L/hrwI3ndSVfgbT0qhXyW0UfmjcKvGSuQD86wywFV+RtoGQT8qgOXkBwcfKi7ghlfwkYoeAcf9VCkQkznK+majpL0A4/6rK0aBgThGNZS1D0MLLHcZY4Dx4+oP8A3UySDAwsrhj5SsbHP7URYs4yEbnFEfzy3lk246beKiYzKcunLPLHLULzfpHx4M31TFRfxVO0ZPzNOYpLyMOI7qVAwAbb3AqK5D3GTcN4zHqZOv3xVf54o/0zLE1PccCNQPdqt3wzoLaskFxMSkDnzBT0ApEttE7gCFd/byg/8V1DTI5NN0O1tyiRtMOMDHAwc/0q8PHj+H75fprBY2WkQ4tgoYjqKES8RnLPIMr0B714YZbuPw9/P/y6UuudOe2Tzuzv+wrW2/Ez/pj/ABF57hYo2+VFN4h4YqD60o0yxuUkM8qsqYyCR1FHSyBG/wBzOaJRp5LKwbA4PtUsUpzl3A9s1DFBLeMVgIyBknNTQ6JcIT46MPfHFBtL3VTEDmTBxVf/AIxc/idyMSQQRzxTLWdOII2/lA5JoCy03cwVFJ55PvU223SpIbx3Tvh2P5hkc55pTqsbyTtvPPWrANPdYETptI5oX8C5uSzL5adglQaJo6vtklGMc4zVsQRwxhUUehJpOsnhYVM+5xRds7suSrnPcjirx1E5bqd7GJn3bkLEZ65xXv8ABILtF8bDHPVfLx71mwKxJyFA45rVtXjiUjG0DjI71XH1PIHU/heGC3eW13l1GdoOc1VZZwi7Tk47Gr3b/EEeSmwEe9K9cs9OvYJJIozHc4yCvRvY1GWP2HL+kFlunKuGwvoKtdpEHtzg5IFVLTbedJMRcAdQatGniWFSZO/YUY/9LIBfMVJU5pWFXfnmn+oRxPywZWPr0pH4eX56d6VlI00rc8qgHy57VcIHVTz+UCqnpMkMTDJyc0/WbdEQvB7VcTRFzeW8hEBijbPfHNc4+OPheYXT3dqd4cZ2E8irMsTi+3byAx5NWWX8Jc2pSYErjrntRZMoHzj/AAOeEtLfSzx8nkcqPc4PSj45dMeDw3sPGmIwrrcuF+eBkfvVv+MJrCGUW1hu2gHcSP6e1c/1exVUFxbRKy/qUL096yt9eD9d/WSwTmRvDijRM8KXU4+tZQKWodQxeJSf04PFZWe5+DU/RFiS1xtVQxIPB7UzEU+SdsYHbzUssnxfxkH8xx96d+2anx9NvLOUSJJ+oL8wak8MY5ArZV+dbhVznbzWjI6+E9KhublrmcqohIKrjO41a7xpdRt7ZvBwYycYz9RVb+GmneUwRRlgx+1dHsrYpAI5Ycjt7VpjOBSuztw4UKwAxnI71Nc2cZUEgZHPNFPC6XGVToP0ivXlRRhh065qtBvbwrcWwPUHrkdKyPTtPXmWASMDnzGstbsyKVjAC9OKneN0iJ65p6gSpcwW6BI4ERO+1cVHcarCE27RS65uD/tODluABQCaZdSOZZH2xg8Lmpt/FSfrTUX8ckgeU9M1FaMkAAPasvyYvkKTS3ZVsk8UdGs7XCsgYHI71ssqEADFVqO/IUYbipo79d2S1PY0sQCEgkKfpWkl1jyfalY1OMcBsZoK4vwr7twPPGDT2DiW5ZARJ096R3t2o4jPFL9Q1RpMkthaTG/aSXy5I9ajLI5FjsmLygk5PpVrsdPjuIsO7hiP04qmaXLgDb1HU1bdNvPDC7t2TwAtPGpygaWz/h12FdsqTkN/em9o8bsA4yPWo9ctvxduCgPiKMqR60s0W9fcY5xhkOCD6096uk3paH0+OeLKAHHrVY1vS7i3k8VFzEepUdKsttdNsLE+XHQCsaVJsxkHzjo1Ozad6VnTIlmTY4Hqp9DRlpOyztHL+ZDjrWskDW1yWUDAPahLjL6iXD4yoPHrS6HawvbR3EZDDBPINKZIru0uFWQloScKQevzo+yu1wqSY471NPJkYyGBPBNURfqvwPp2q2JuLWV4Lor0ZyVJ9wen0rmFxYyWNzLazZDxsVYdgRXe7e3DWoZTk46CubfHumol6L5ODIMOOmSO/wBsVGeP1UUYxLn/AGxWUTwen9DWVjoKRDKYp4S2OHU5+tXDaT0AqmtbytglCPmQKu1raymNCwIYjOCRRhNtvLemm0gcj9q8RssFUcngdBREyPHGSY1x67qFjtbidsRjJz+Uc1p6xk6R8MLBplvlUVpJAC7Zzz7Va4L2KRFO4c1yyOWS3SKOSX/bXDLnqac6MbmWR5A7BewIqpl8Gl2nvId4j3LuPO0HnHrS67eNw5B7HgnpQG+VAQc5PVj1oWATSl5JDsiBxz1andgXau8cWFPOc0XY6y0bBJQzEn8opLLfBfKvAXtXqXQlVWTytnk0Bcd1rcxiR1KMO3rQk0se1tvPyqu/xOeJNxA2Zxk0VDexrGGdxk+9Gz0Xay7ZLKMr3qt3MwwSDVl1ErKG2HBPr0qm3ius7o/boQazyq8XouiDivTcMByTzQrLtPByaxYiwJzUy1Qhbkg8n961e4J96HETGTG00XHa4I3Dmq5qQjl5Bg/l9K8ZG8HIWmqwL17VrLEFU9xR6jaf4cDzRsDwVPSrlaKoRRs59a5/bSGOTIcoQc9etXjSNRgKIHG5gO/rV4JyPoop3ClQpX0PBFC3mmgXfjqNhcebHtTG0v1kIVVC1vqMiqg8ZsKcYYDmtLIz21t0VYggBKjnPrWk8DM64bGD6VrHdQhAI8GpY7hW4c4+dMgmshbS38SZc4Gd6jrVSln3XQnQMEkxwRV6lmjnTwmwwHBHWtE060niMTRJjsMVNmxKrkMpKg9femCTB0Abr1zRcWiCF2Abynp7Vj2bRYIXn0pSUVta66kTiCQhSeDziq1/qHdRrbRSgmRN36O1Q69aym/EgycjhAp4qn/F2okiOzKkMnJB4xU5XU5VOahGpWx/+wf+NZSHfJ2bH0rKw2v1CRscgDA+lWyB38AFpwpx03c/3qqWyeKyEMNjHqOatthalV25YAD0xk0/Fs8tB5IzJIAS7FuATnn71ctHtILaBPEQBsck9RSC1jSK8DbQeepp/wCP5A2ARW3TOl2oIjaqFjGFZzzjjjrVo05fDQFfy9Kq93exNOig4YH16Cn1hdALgPgKB1pTsfDK8gW4XIY8ckA0gurhrVTGx8uSQAKZy6sqoQqD/wDrpSe8kWduOWPQU7TgF7qSV8BfvWkmoSoAoYDHoMVPPCIYyQfOep9KTTgliAai7ippNdX8spHJ4OcZ4qc6zKIlUBMgYJAzS1ImLAMetemzcd+aUtPgwTV2KeY5z60PM4upN6gAD0qM2LBanjQW8eD1p99nsO8ZVfN1om0hCx7m59q0toXvbjaDwOp7U6i0ghMmTPsBTkK0LHCGGdtROhD9M+lEySi1YoDkdOleJKGPAyTVEh8JiCTxQFyXwQHIqy21vvTzCgdRslYlwuBRYNqjJK8M6kncCeas+lXiRDD5wwyDSLUIlQlsj1xU1lOkkeN2cdM1E4p3lfI9VWOLxFAAAxUyfEQubUqQDt4OT2qlLPLGcqdyHgj1rbTpUAmLlgMZXJq/ZFh6urNExUEkdvlRVrfzzkAeUZqsxysz7iMinVhKGxkY+Rol2VhxbT3FvqC+MchhznvVotsPEsg8pNVWaaOCJZJcFj0UHNSQfFEa4jYqOMYxir3IlcN4/VXu9MZOKrJ1kOuVB+9ajUndgAxAo2e1guI45o2AC5I4PpXEPijSb631Oea+hYAsTlRkY7V2a0kBQBuD/WjXsbK9hKXdukqEebcM4pWTKHK+bCOeMn/yxWV2p/gbTFdhGg2bjtz2FZWX+SvavnmGWS1lDKcEc4z1q7aX8QLd2uCy/iF4CkYB96prrvUg9R0oVy0TqDkAnDAHGR6VGNLrhfbnVUjwJZ42cfoiBJGa3f4hjMZ2OVJGPMpBpHYalbtAbe2t0h9QO/8AetZombO6n7W9HZGXOtZuAqFmbPBAq2JfOIgN2G4zzzVDeLw33Dgg5pvBrKSXkaOCDjG4jpS2Is0t5M53EkrjAFajUfw7hz+9QyalBDHukAwB1Hekeo6pBJ+Rht9jT6G1l/icc5OXGKCurjAOzkVR59XMMwMDZXuM0c/xBCbQjLbyOBjmnyD+HUIj5JDtb3plDcRlQQwPvmudHVdx5Uj3pxo/4u7KmNmWLOOe9E9p3D4XK3kaecBSSB2FNP4U065kbbn0qHSLIxoAoz6tT4RNHHkA1pJ+ptAafpsdqxRWJGcn3plOCqBQCvHagd8kkoWMHPrTW3tnU+JdN5B2znNVCtVbULeXjZGz5Pap7RPBTzp5j1B7U/vNTji4ijU4+1V691OJ58PtU9eKLJD3TWOSMxcsR7Ch5yHQgHOfegoriKQgplvlTJVCoGcKvoKZK1qlpyPLnP7UnFr4ZIQ96u10IXUjyj9zSO5hRJP5eMnqKi4nKAi8UVoUkS5QKMKaaRQ7gDjPrUrW2MSBcqDk8VPoPZPbQDwgcc0daxnfjGBQomRDsBORRsE5GAVIq9Jo2708S2zbWIwMggVU5m23G1W3Edc9auy3MawESHHFcs1rX0tdTZ4F3RBiMrRkUXSylfABo+3vJUm2GM7ezA1S9G+JYZf/AHFHOcHg07f4i0+OPMsqqfn1qdwLxazv4eSy+3PNTT6s9vhsZycYBrmf/rK3ViEc49Calt/iy3lkVpZAqjpT94HV47pXRWx1FZXNP/X9mmVEh4PtWU/aHtyst371oyhgMrWZOfevc1y9NQ5LRMHUkHs1N9O1FZ2EM+FkPQnoaXFQwPcGhZYyhzzjqDVyyps0tM1tuHSldzA0TblOCDkVvpOshCIb0l0IwH7rRN6oOMEFTyCO4pZQQnuZbu4/PKcegGKH/DMB5yT7ZpqUGDgVG0Qpe9h6J5YdvQVAVPpTeaIY5oR4SfUfStMfIcgaKMu4HbPNdL+FNPEpQuwEScBRVBhURkfOr78JXasjBGGV7VUy3kVldDgijWMLGv2qTwQi8E7e+49aRQ63Hb7i5BC9if3oe4+JDdMdhAUdAK03EaqyWuwSgKAMmj7mDxIyUfnFU2z1R3uEUN1P2q1WkxkXDHkCnLKVVTVrnY+zkHJB9qpurzbbsuXGQMgVf9W0aK5u2necoGPOB0rlvxqlvb3/AIdjcyykEhywGB7CozhyrFpd5Kq7lY80zNxM0e4sflmuXQanf24xFOwHyzU/8e1PHExHGCcdaJtWnRpb1IY2MkoHHPPNLDqCzRSEsVwMgY5qhPd3s8vivNIW9c1Gzz5J8R8nryaV2NOkaB8WWF4qwysLeYDGJOjfI04l1RVYCJkcZ82CDxXGdrA8U40nVJoCY5GZkYd+1VvRXF06W5gWLx8grnBPcH0NTw6jCoDBtw7881zaa8uCxMbMoYY4JFeRXl7t2+J17gVF8kTqum65dxto0snjLE+PLhuTXMLlDOx8oIPJxRUXjSgidi/zrZIgG5BxWeeVy6XjJJyCisvYCpHsCDuAprFGOir+1EJAW4xS0WiBrZmbOKOtbBYY/Fm4TsCMk00kS3tV3zjc36U7k0ruLhp3LsQAOgHaptkP1+tWSEsSsaAdhtzWVGZG7CsqN09lpGSD3rwDIyOtapIHQOvStxg8jtV9G0PHIFeZDrhhz3Fe9TxzWrjacimA0sZQ55KmirO+aIeFLkxf0rOo6cGhZothyBkf0q5d8VNmuj8IrqGiOQazwsdRSawv3tHweYz1FWCKSO5jDx8j+lRcdKlLpk5xULR5HyplKqnqKHKAdqlQMQ80VYyS2z74HIYdfesKAVJbrgkdzS3Tb3epXToVPf0NCR310j7lPNGyQcZHWo/A45FX7VPqd/Dethr+IXC7fU54rodherIDhuvQ1x14WU7kJVh3FWHQ9elt4jHdNjaOG9a0w8n6nLAx+MdcuYpmt4H2qRyw61RLiN5pNz5Jx3ppqFy97dvM+eTx7ChihPbFZ5521eOM0CFopxnrXhtgDwKYKmT0Ne+H7VMyqrJC/wDD9sVhhAXGMmmSwjBJOOK0aLaeRgUbqdbLRbAnBqSO2X0waYrGCnC9+DXqxY7VXNTdIYojGBnvRkcYOABXiR560TEhzhRTkJLBAoHArdbXzZAwPnU8MZxzzRkELMCcYA71Zch4bbPAGBXt5fW+nRlYirzkccZ20LrGqrADbWvJI875/YVX2ZmJdzkk9+9ZZZ74i9a7TzTvPIZJWJJ61Gzf9Co92fb2rYDjnOTUJt23wx7/AL1leBgBisoIl0/ow7ZFGJ1P1rKyt8+1Vn66xutZWVmaP+9Y35PpWVlP6d6AN+amegsfGxk49KysrXLpmbyd6Hfv86ysrDJceN3rIvzVlZU1eI9On0rVuprKyqDT0rSUcVlZRRGuB5axvzCsrKVP4O0pQy3G4A+TuKHUDH0rKyr/APmI+1q1RSdRWVlK9CdpbVjskXJ27ScZ4rYf8VlZT+Jbx/qphB+Qe/WsrKqELhHB/wA70Rr7GPRgYyVJYg7TjPFZWUs/5V4/6Uo/nrw9/lWVlYws+nidRW5/K3yrKynSnQhVXaOB9qysrKCf/9k="/>
          <p:cNvSpPr>
            <a:spLocks noChangeAspect="1" noChangeArrowheads="1"/>
          </p:cNvSpPr>
          <p:nvPr/>
        </p:nvSpPr>
        <p:spPr bwMode="auto">
          <a:xfrm>
            <a:off x="307975" y="-1638300"/>
            <a:ext cx="499110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2097" name="Group 2096"/>
          <p:cNvGrpSpPr/>
          <p:nvPr/>
        </p:nvGrpSpPr>
        <p:grpSpPr>
          <a:xfrm>
            <a:off x="4793404" y="3867557"/>
            <a:ext cx="4510548" cy="2922880"/>
            <a:chOff x="2168691" y="4621047"/>
            <a:chExt cx="4510548" cy="2922880"/>
          </a:xfrm>
        </p:grpSpPr>
        <p:pic>
          <p:nvPicPr>
            <p:cNvPr id="2079" name="Picture 3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68691" y="4621047"/>
              <a:ext cx="4510548" cy="292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80" name="TextBox 2079"/>
            <p:cNvSpPr txBox="1"/>
            <p:nvPr/>
          </p:nvSpPr>
          <p:spPr>
            <a:xfrm>
              <a:off x="4110383" y="5976591"/>
              <a:ext cx="1182851" cy="707886"/>
            </a:xfrm>
            <a:prstGeom prst="rect">
              <a:avLst/>
            </a:prstGeom>
            <a:noFill/>
          </p:spPr>
          <p:txBody>
            <a:bodyPr wrap="square" rtlCol="0">
              <a:spAutoFit/>
            </a:bodyPr>
            <a:lstStyle/>
            <a:p>
              <a:pPr algn="ctr"/>
              <a:r>
                <a:rPr lang="en-US" sz="4000" b="1" dirty="0" smtClean="0">
                  <a:solidFill>
                    <a:srgbClr val="C00000"/>
                  </a:solidFill>
                </a:rPr>
                <a:t>light</a:t>
              </a:r>
              <a:endParaRPr lang="en-US" sz="4000" b="1" dirty="0">
                <a:solidFill>
                  <a:srgbClr val="C00000"/>
                </a:solidFill>
              </a:endParaRPr>
            </a:p>
          </p:txBody>
        </p:sp>
      </p:grpSp>
      <p:cxnSp>
        <p:nvCxnSpPr>
          <p:cNvPr id="2082" name="Straight Arrow Connector 2081"/>
          <p:cNvCxnSpPr/>
          <p:nvPr/>
        </p:nvCxnSpPr>
        <p:spPr>
          <a:xfrm>
            <a:off x="1194158" y="3170068"/>
            <a:ext cx="5508983" cy="225298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93" name="Straight Arrow Connector 2092"/>
          <p:cNvCxnSpPr/>
          <p:nvPr/>
        </p:nvCxnSpPr>
        <p:spPr>
          <a:xfrm>
            <a:off x="1964126" y="1695963"/>
            <a:ext cx="3886200" cy="112835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101" name="Group 2100"/>
          <p:cNvGrpSpPr/>
          <p:nvPr/>
        </p:nvGrpSpPr>
        <p:grpSpPr>
          <a:xfrm>
            <a:off x="-201002" y="5299588"/>
            <a:ext cx="4574926" cy="1578078"/>
            <a:chOff x="-111081" y="728181"/>
            <a:chExt cx="4574926" cy="1955789"/>
          </a:xfrm>
        </p:grpSpPr>
        <p:pic>
          <p:nvPicPr>
            <p:cNvPr id="2099" name="Picture 3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081" y="728181"/>
              <a:ext cx="4574926" cy="1955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0" name="TextBox 2099"/>
            <p:cNvSpPr txBox="1"/>
            <p:nvPr/>
          </p:nvSpPr>
          <p:spPr>
            <a:xfrm>
              <a:off x="2671356" y="1030631"/>
              <a:ext cx="1391728" cy="1015663"/>
            </a:xfrm>
            <a:prstGeom prst="rect">
              <a:avLst/>
            </a:prstGeom>
            <a:noFill/>
          </p:spPr>
          <p:txBody>
            <a:bodyPr wrap="none" rtlCol="0">
              <a:spAutoFit/>
            </a:bodyPr>
            <a:lstStyle/>
            <a:p>
              <a:r>
                <a:rPr lang="en-US" sz="6000" b="1" dirty="0" smtClean="0"/>
                <a:t>add</a:t>
              </a:r>
              <a:endParaRPr lang="en-US" sz="6000" b="1" dirty="0"/>
            </a:p>
          </p:txBody>
        </p:sp>
      </p:grpSp>
      <p:grpSp>
        <p:nvGrpSpPr>
          <p:cNvPr id="2108" name="Group 2107"/>
          <p:cNvGrpSpPr/>
          <p:nvPr/>
        </p:nvGrpSpPr>
        <p:grpSpPr>
          <a:xfrm>
            <a:off x="4493343" y="962506"/>
            <a:ext cx="4665406" cy="1848488"/>
            <a:chOff x="5530765" y="846067"/>
            <a:chExt cx="3627983" cy="1848488"/>
          </a:xfrm>
        </p:grpSpPr>
        <p:pic>
          <p:nvPicPr>
            <p:cNvPr id="2102" name="Picture 33" descr="https://encrypted-tbn1.gstatic.com/images?q=tbn:ANd9GcTao0nf1JRwfcuM6KX-PgysB2PfoD7zogwxdpZP4VtLQ_4luDHV"/>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30765" y="846067"/>
              <a:ext cx="3627983" cy="1848488"/>
            </a:xfrm>
            <a:prstGeom prst="rect">
              <a:avLst/>
            </a:prstGeom>
            <a:noFill/>
            <a:extLst>
              <a:ext uri="{909E8E84-426E-40DD-AFC4-6F175D3DCCD1}">
                <a14:hiddenFill xmlns:a14="http://schemas.microsoft.com/office/drawing/2010/main">
                  <a:solidFill>
                    <a:srgbClr val="FFFFFF"/>
                  </a:solidFill>
                </a14:hiddenFill>
              </a:ext>
            </a:extLst>
          </p:spPr>
        </p:pic>
        <p:sp>
          <p:nvSpPr>
            <p:cNvPr id="2103" name="TextBox 2102"/>
            <p:cNvSpPr txBox="1"/>
            <p:nvPr/>
          </p:nvSpPr>
          <p:spPr>
            <a:xfrm>
              <a:off x="7048678" y="991347"/>
              <a:ext cx="1759712" cy="646331"/>
            </a:xfrm>
            <a:prstGeom prst="rect">
              <a:avLst/>
            </a:prstGeom>
            <a:noFill/>
          </p:spPr>
          <p:txBody>
            <a:bodyPr wrap="none" rtlCol="0">
              <a:spAutoFit/>
            </a:bodyPr>
            <a:lstStyle/>
            <a:p>
              <a:r>
                <a:rPr lang="en-US" sz="3600" b="1" dirty="0" smtClean="0">
                  <a:solidFill>
                    <a:srgbClr val="00B0F0"/>
                  </a:solidFill>
                </a:rPr>
                <a:t>subtract</a:t>
              </a:r>
              <a:endParaRPr lang="en-US" sz="3600" b="1" dirty="0">
                <a:solidFill>
                  <a:srgbClr val="00B0F0"/>
                </a:solidFill>
              </a:endParaRPr>
            </a:p>
          </p:txBody>
        </p:sp>
      </p:grpSp>
      <p:cxnSp>
        <p:nvCxnSpPr>
          <p:cNvPr id="2105" name="Straight Arrow Connector 2104"/>
          <p:cNvCxnSpPr/>
          <p:nvPr/>
        </p:nvCxnSpPr>
        <p:spPr>
          <a:xfrm flipH="1">
            <a:off x="3377381" y="1646178"/>
            <a:ext cx="3949140" cy="462188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118" name="Group 2117"/>
          <p:cNvGrpSpPr/>
          <p:nvPr/>
        </p:nvGrpSpPr>
        <p:grpSpPr>
          <a:xfrm>
            <a:off x="4454013" y="3727864"/>
            <a:ext cx="4837063" cy="3028526"/>
            <a:chOff x="4793404" y="3727864"/>
            <a:chExt cx="4497672" cy="3028526"/>
          </a:xfrm>
        </p:grpSpPr>
        <p:pic>
          <p:nvPicPr>
            <p:cNvPr id="2110" name="Picture 36" descr="http://www.dnbarta.com/wp-content/uploads/2013/07/Krirangon.jpg"/>
            <p:cNvPicPr>
              <a:picLocks noChangeAspect="1" noChangeArrowheads="1"/>
            </p:cNvPicPr>
            <p:nvPr/>
          </p:nvPicPr>
          <p:blipFill rotWithShape="1">
            <a:blip r:embed="rId15">
              <a:extLst>
                <a:ext uri="{28A0092B-C50C-407E-A947-70E740481C1C}">
                  <a14:useLocalDpi xmlns:a14="http://schemas.microsoft.com/office/drawing/2010/main" val="0"/>
                </a:ext>
              </a:extLst>
            </a:blip>
            <a:srcRect l="54768" t="3524" r="27320" b="22659"/>
            <a:stretch/>
          </p:blipFill>
          <p:spPr bwMode="auto">
            <a:xfrm>
              <a:off x="4793404" y="3727864"/>
              <a:ext cx="4497672" cy="3028526"/>
            </a:xfrm>
            <a:prstGeom prst="rect">
              <a:avLst/>
            </a:prstGeom>
            <a:noFill/>
            <a:extLst>
              <a:ext uri="{909E8E84-426E-40DD-AFC4-6F175D3DCCD1}">
                <a14:hiddenFill xmlns:a14="http://schemas.microsoft.com/office/drawing/2010/main">
                  <a:solidFill>
                    <a:srgbClr val="FFFFFF"/>
                  </a:solidFill>
                </a14:hiddenFill>
              </a:ext>
            </a:extLst>
          </p:spPr>
        </p:pic>
        <p:sp>
          <p:nvSpPr>
            <p:cNvPr id="2111" name="TextBox 2110"/>
            <p:cNvSpPr txBox="1"/>
            <p:nvPr/>
          </p:nvSpPr>
          <p:spPr>
            <a:xfrm>
              <a:off x="5146675" y="3833225"/>
              <a:ext cx="2690941" cy="923330"/>
            </a:xfrm>
            <a:prstGeom prst="rect">
              <a:avLst/>
            </a:prstGeom>
            <a:noFill/>
          </p:spPr>
          <p:txBody>
            <a:bodyPr wrap="square" rtlCol="0">
              <a:spAutoFit/>
            </a:bodyPr>
            <a:lstStyle/>
            <a:p>
              <a:r>
                <a:rPr lang="en-US" sz="5400" b="1" dirty="0" smtClean="0">
                  <a:solidFill>
                    <a:srgbClr val="00B0F0"/>
                  </a:solidFill>
                </a:rPr>
                <a:t>outdoor</a:t>
              </a:r>
              <a:endParaRPr lang="en-US" sz="5400" b="1" dirty="0">
                <a:solidFill>
                  <a:srgbClr val="00B0F0"/>
                </a:solidFill>
              </a:endParaRPr>
            </a:p>
          </p:txBody>
        </p:sp>
      </p:grpSp>
      <p:grpSp>
        <p:nvGrpSpPr>
          <p:cNvPr id="2115" name="Group 2114"/>
          <p:cNvGrpSpPr/>
          <p:nvPr/>
        </p:nvGrpSpPr>
        <p:grpSpPr>
          <a:xfrm>
            <a:off x="-323124" y="2181706"/>
            <a:ext cx="4590323" cy="2859852"/>
            <a:chOff x="5539893" y="597001"/>
            <a:chExt cx="3627982" cy="2676526"/>
          </a:xfrm>
        </p:grpSpPr>
        <p:pic>
          <p:nvPicPr>
            <p:cNvPr id="2112" name="Picture 38" descr="http://s3.amazonaws.com/somewherein/assets/images/rifat_1244987262_5-samu_game_4.png"/>
            <p:cNvPicPr>
              <a:picLocks noChangeAspect="1" noChangeArrowheads="1"/>
            </p:cNvPicPr>
            <p:nvPr/>
          </p:nvPicPr>
          <p:blipFill rotWithShape="1">
            <a:blip r:embed="rId16">
              <a:extLst>
                <a:ext uri="{28A0092B-C50C-407E-A947-70E740481C1C}">
                  <a14:useLocalDpi xmlns:a14="http://schemas.microsoft.com/office/drawing/2010/main" val="0"/>
                </a:ext>
              </a:extLst>
            </a:blip>
            <a:srcRect l="357" t="-12914" r="43413" b="12914"/>
            <a:stretch/>
          </p:blipFill>
          <p:spPr bwMode="auto">
            <a:xfrm>
              <a:off x="5539893" y="597001"/>
              <a:ext cx="3627982" cy="2676526"/>
            </a:xfrm>
            <a:prstGeom prst="rect">
              <a:avLst/>
            </a:prstGeom>
            <a:noFill/>
            <a:extLst>
              <a:ext uri="{909E8E84-426E-40DD-AFC4-6F175D3DCCD1}">
                <a14:hiddenFill xmlns:a14="http://schemas.microsoft.com/office/drawing/2010/main">
                  <a:solidFill>
                    <a:srgbClr val="FFFFFF"/>
                  </a:solidFill>
                </a14:hiddenFill>
              </a:ext>
            </a:extLst>
          </p:spPr>
        </p:pic>
        <p:sp>
          <p:nvSpPr>
            <p:cNvPr id="2114" name="TextBox 2113"/>
            <p:cNvSpPr txBox="1"/>
            <p:nvPr/>
          </p:nvSpPr>
          <p:spPr>
            <a:xfrm>
              <a:off x="6038685" y="1695963"/>
              <a:ext cx="1371083" cy="720117"/>
            </a:xfrm>
            <a:prstGeom prst="rect">
              <a:avLst/>
            </a:prstGeom>
            <a:noFill/>
          </p:spPr>
          <p:txBody>
            <a:bodyPr wrap="none" rtlCol="0">
              <a:spAutoFit/>
            </a:bodyPr>
            <a:lstStyle/>
            <a:p>
              <a:r>
                <a:rPr lang="en-US" sz="4400" b="1" dirty="0" smtClean="0">
                  <a:solidFill>
                    <a:srgbClr val="0070C0"/>
                  </a:solidFill>
                </a:rPr>
                <a:t>indoor</a:t>
              </a:r>
              <a:endParaRPr lang="en-US" sz="4400" b="1" dirty="0">
                <a:solidFill>
                  <a:srgbClr val="0070C0"/>
                </a:solidFill>
              </a:endParaRPr>
            </a:p>
          </p:txBody>
        </p:sp>
      </p:grpSp>
      <p:cxnSp>
        <p:nvCxnSpPr>
          <p:cNvPr id="2120" name="Straight Arrow Connector 2119"/>
          <p:cNvCxnSpPr/>
          <p:nvPr/>
        </p:nvCxnSpPr>
        <p:spPr>
          <a:xfrm>
            <a:off x="1161074" y="3727863"/>
            <a:ext cx="4138001" cy="691737"/>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1595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93"/>
                                        </p:tgtEl>
                                        <p:attrNameLst>
                                          <p:attrName>style.visibility</p:attrName>
                                        </p:attrNameLst>
                                      </p:cBhvr>
                                      <p:to>
                                        <p:strVal val="visible"/>
                                      </p:to>
                                    </p:set>
                                    <p:anim calcmode="lin" valueType="num">
                                      <p:cBhvr>
                                        <p:cTn id="7" dur="500" fill="hold"/>
                                        <p:tgtEl>
                                          <p:spTgt spid="2093"/>
                                        </p:tgtEl>
                                        <p:attrNameLst>
                                          <p:attrName>ppt_w</p:attrName>
                                        </p:attrNameLst>
                                      </p:cBhvr>
                                      <p:tavLst>
                                        <p:tav tm="0">
                                          <p:val>
                                            <p:fltVal val="0"/>
                                          </p:val>
                                        </p:tav>
                                        <p:tav tm="100000">
                                          <p:val>
                                            <p:strVal val="#ppt_w"/>
                                          </p:val>
                                        </p:tav>
                                      </p:tavLst>
                                    </p:anim>
                                    <p:anim calcmode="lin" valueType="num">
                                      <p:cBhvr>
                                        <p:cTn id="8" dur="500" fill="hold"/>
                                        <p:tgtEl>
                                          <p:spTgt spid="2093"/>
                                        </p:tgtEl>
                                        <p:attrNameLst>
                                          <p:attrName>ppt_h</p:attrName>
                                        </p:attrNameLst>
                                      </p:cBhvr>
                                      <p:tavLst>
                                        <p:tav tm="0">
                                          <p:val>
                                            <p:fltVal val="0"/>
                                          </p:val>
                                        </p:tav>
                                        <p:tav tm="100000">
                                          <p:val>
                                            <p:strVal val="#ppt_h"/>
                                          </p:val>
                                        </p:tav>
                                      </p:tavLst>
                                    </p:anim>
                                    <p:animEffect transition="in" filter="fade">
                                      <p:cBhvr>
                                        <p:cTn id="9" dur="500"/>
                                        <p:tgtEl>
                                          <p:spTgt spid="209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49"/>
                                        </p:tgtEl>
                                        <p:attrNameLst>
                                          <p:attrName>style.visibility</p:attrName>
                                        </p:attrNameLst>
                                      </p:cBhvr>
                                      <p:to>
                                        <p:strVal val="visible"/>
                                      </p:to>
                                    </p:set>
                                    <p:anim calcmode="lin" valueType="num">
                                      <p:cBhvr>
                                        <p:cTn id="14" dur="500" fill="hold"/>
                                        <p:tgtEl>
                                          <p:spTgt spid="2049"/>
                                        </p:tgtEl>
                                        <p:attrNameLst>
                                          <p:attrName>ppt_w</p:attrName>
                                        </p:attrNameLst>
                                      </p:cBhvr>
                                      <p:tavLst>
                                        <p:tav tm="0">
                                          <p:val>
                                            <p:fltVal val="0"/>
                                          </p:val>
                                        </p:tav>
                                        <p:tav tm="100000">
                                          <p:val>
                                            <p:strVal val="#ppt_w"/>
                                          </p:val>
                                        </p:tav>
                                      </p:tavLst>
                                    </p:anim>
                                    <p:anim calcmode="lin" valueType="num">
                                      <p:cBhvr>
                                        <p:cTn id="15" dur="500" fill="hold"/>
                                        <p:tgtEl>
                                          <p:spTgt spid="2049"/>
                                        </p:tgtEl>
                                        <p:attrNameLst>
                                          <p:attrName>ppt_h</p:attrName>
                                        </p:attrNameLst>
                                      </p:cBhvr>
                                      <p:tavLst>
                                        <p:tav tm="0">
                                          <p:val>
                                            <p:fltVal val="0"/>
                                          </p:val>
                                        </p:tav>
                                        <p:tav tm="100000">
                                          <p:val>
                                            <p:strVal val="#ppt_h"/>
                                          </p:val>
                                        </p:tav>
                                      </p:tavLst>
                                    </p:anim>
                                    <p:animEffect transition="in" filter="fade">
                                      <p:cBhvr>
                                        <p:cTn id="16" dur="500"/>
                                        <p:tgtEl>
                                          <p:spTgt spid="2049"/>
                                        </p:tgtEl>
                                      </p:cBhvr>
                                    </p:animEffect>
                                  </p:childTnLst>
                                </p:cTn>
                              </p:par>
                              <p:par>
                                <p:cTn id="17" presetID="53" presetClass="entr" presetSubtype="16"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p:cTn id="19" dur="500" fill="hold"/>
                                        <p:tgtEl>
                                          <p:spTgt spid="31"/>
                                        </p:tgtEl>
                                        <p:attrNameLst>
                                          <p:attrName>ppt_w</p:attrName>
                                        </p:attrNameLst>
                                      </p:cBhvr>
                                      <p:tavLst>
                                        <p:tav tm="0">
                                          <p:val>
                                            <p:fltVal val="0"/>
                                          </p:val>
                                        </p:tav>
                                        <p:tav tm="100000">
                                          <p:val>
                                            <p:strVal val="#ppt_w"/>
                                          </p:val>
                                        </p:tav>
                                      </p:tavLst>
                                    </p:anim>
                                    <p:anim calcmode="lin" valueType="num">
                                      <p:cBhvr>
                                        <p:cTn id="20" dur="500" fill="hold"/>
                                        <p:tgtEl>
                                          <p:spTgt spid="31"/>
                                        </p:tgtEl>
                                        <p:attrNameLst>
                                          <p:attrName>ppt_h</p:attrName>
                                        </p:attrNameLst>
                                      </p:cBhvr>
                                      <p:tavLst>
                                        <p:tav tm="0">
                                          <p:val>
                                            <p:fltVal val="0"/>
                                          </p:val>
                                        </p:tav>
                                        <p:tav tm="100000">
                                          <p:val>
                                            <p:strVal val="#ppt_h"/>
                                          </p:val>
                                        </p:tav>
                                      </p:tavLst>
                                    </p:anim>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500" fill="hold"/>
                                        <p:tgtEl>
                                          <p:spTgt spid="21"/>
                                        </p:tgtEl>
                                        <p:attrNameLst>
                                          <p:attrName>ppt_w</p:attrName>
                                        </p:attrNameLst>
                                      </p:cBhvr>
                                      <p:tavLst>
                                        <p:tav tm="0">
                                          <p:val>
                                            <p:fltVal val="0"/>
                                          </p:val>
                                        </p:tav>
                                        <p:tav tm="100000">
                                          <p:val>
                                            <p:strVal val="#ppt_w"/>
                                          </p:val>
                                        </p:tav>
                                      </p:tavLst>
                                    </p:anim>
                                    <p:anim calcmode="lin" valueType="num">
                                      <p:cBhvr>
                                        <p:cTn id="27" dur="500" fill="hold"/>
                                        <p:tgtEl>
                                          <p:spTgt spid="21"/>
                                        </p:tgtEl>
                                        <p:attrNameLst>
                                          <p:attrName>ppt_h</p:attrName>
                                        </p:attrNameLst>
                                      </p:cBhvr>
                                      <p:tavLst>
                                        <p:tav tm="0">
                                          <p:val>
                                            <p:fltVal val="0"/>
                                          </p:val>
                                        </p:tav>
                                        <p:tav tm="100000">
                                          <p:val>
                                            <p:strVal val="#ppt_h"/>
                                          </p:val>
                                        </p:tav>
                                      </p:tavLst>
                                    </p:anim>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56"/>
                                        </p:tgtEl>
                                        <p:attrNameLst>
                                          <p:attrName>style.visibility</p:attrName>
                                        </p:attrNameLst>
                                      </p:cBhvr>
                                      <p:to>
                                        <p:strVal val="visible"/>
                                      </p:to>
                                    </p:set>
                                    <p:anim calcmode="lin" valueType="num">
                                      <p:cBhvr>
                                        <p:cTn id="33" dur="500" fill="hold"/>
                                        <p:tgtEl>
                                          <p:spTgt spid="2056"/>
                                        </p:tgtEl>
                                        <p:attrNameLst>
                                          <p:attrName>ppt_w</p:attrName>
                                        </p:attrNameLst>
                                      </p:cBhvr>
                                      <p:tavLst>
                                        <p:tav tm="0">
                                          <p:val>
                                            <p:fltVal val="0"/>
                                          </p:val>
                                        </p:tav>
                                        <p:tav tm="100000">
                                          <p:val>
                                            <p:strVal val="#ppt_w"/>
                                          </p:val>
                                        </p:tav>
                                      </p:tavLst>
                                    </p:anim>
                                    <p:anim calcmode="lin" valueType="num">
                                      <p:cBhvr>
                                        <p:cTn id="34" dur="500" fill="hold"/>
                                        <p:tgtEl>
                                          <p:spTgt spid="2056"/>
                                        </p:tgtEl>
                                        <p:attrNameLst>
                                          <p:attrName>ppt_h</p:attrName>
                                        </p:attrNameLst>
                                      </p:cBhvr>
                                      <p:tavLst>
                                        <p:tav tm="0">
                                          <p:val>
                                            <p:fltVal val="0"/>
                                          </p:val>
                                        </p:tav>
                                        <p:tav tm="100000">
                                          <p:val>
                                            <p:strVal val="#ppt_h"/>
                                          </p:val>
                                        </p:tav>
                                      </p:tavLst>
                                    </p:anim>
                                    <p:animEffect transition="in" filter="fade">
                                      <p:cBhvr>
                                        <p:cTn id="35" dur="500"/>
                                        <p:tgtEl>
                                          <p:spTgt spid="205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095"/>
                                        </p:tgtEl>
                                        <p:attrNameLst>
                                          <p:attrName>style.visibility</p:attrName>
                                        </p:attrNameLst>
                                      </p:cBhvr>
                                      <p:to>
                                        <p:strVal val="visible"/>
                                      </p:to>
                                    </p:set>
                                    <p:anim calcmode="lin" valueType="num">
                                      <p:cBhvr>
                                        <p:cTn id="40" dur="500" fill="hold"/>
                                        <p:tgtEl>
                                          <p:spTgt spid="2095"/>
                                        </p:tgtEl>
                                        <p:attrNameLst>
                                          <p:attrName>ppt_w</p:attrName>
                                        </p:attrNameLst>
                                      </p:cBhvr>
                                      <p:tavLst>
                                        <p:tav tm="0">
                                          <p:val>
                                            <p:fltVal val="0"/>
                                          </p:val>
                                        </p:tav>
                                        <p:tav tm="100000">
                                          <p:val>
                                            <p:strVal val="#ppt_w"/>
                                          </p:val>
                                        </p:tav>
                                      </p:tavLst>
                                    </p:anim>
                                    <p:anim calcmode="lin" valueType="num">
                                      <p:cBhvr>
                                        <p:cTn id="41" dur="500" fill="hold"/>
                                        <p:tgtEl>
                                          <p:spTgt spid="2095"/>
                                        </p:tgtEl>
                                        <p:attrNameLst>
                                          <p:attrName>ppt_h</p:attrName>
                                        </p:attrNameLst>
                                      </p:cBhvr>
                                      <p:tavLst>
                                        <p:tav tm="0">
                                          <p:val>
                                            <p:fltVal val="0"/>
                                          </p:val>
                                        </p:tav>
                                        <p:tav tm="100000">
                                          <p:val>
                                            <p:strVal val="#ppt_h"/>
                                          </p:val>
                                        </p:tav>
                                      </p:tavLst>
                                    </p:anim>
                                    <p:animEffect transition="in" filter="fade">
                                      <p:cBhvr>
                                        <p:cTn id="42" dur="500"/>
                                        <p:tgtEl>
                                          <p:spTgt spid="209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061"/>
                                        </p:tgtEl>
                                        <p:attrNameLst>
                                          <p:attrName>style.visibility</p:attrName>
                                        </p:attrNameLst>
                                      </p:cBhvr>
                                      <p:to>
                                        <p:strVal val="visible"/>
                                      </p:to>
                                    </p:set>
                                    <p:anim calcmode="lin" valueType="num">
                                      <p:cBhvr>
                                        <p:cTn id="47" dur="500" fill="hold"/>
                                        <p:tgtEl>
                                          <p:spTgt spid="2061"/>
                                        </p:tgtEl>
                                        <p:attrNameLst>
                                          <p:attrName>ppt_w</p:attrName>
                                        </p:attrNameLst>
                                      </p:cBhvr>
                                      <p:tavLst>
                                        <p:tav tm="0">
                                          <p:val>
                                            <p:fltVal val="0"/>
                                          </p:val>
                                        </p:tav>
                                        <p:tav tm="100000">
                                          <p:val>
                                            <p:strVal val="#ppt_w"/>
                                          </p:val>
                                        </p:tav>
                                      </p:tavLst>
                                    </p:anim>
                                    <p:anim calcmode="lin" valueType="num">
                                      <p:cBhvr>
                                        <p:cTn id="48" dur="500" fill="hold"/>
                                        <p:tgtEl>
                                          <p:spTgt spid="2061"/>
                                        </p:tgtEl>
                                        <p:attrNameLst>
                                          <p:attrName>ppt_h</p:attrName>
                                        </p:attrNameLst>
                                      </p:cBhvr>
                                      <p:tavLst>
                                        <p:tav tm="0">
                                          <p:val>
                                            <p:fltVal val="0"/>
                                          </p:val>
                                        </p:tav>
                                        <p:tav tm="100000">
                                          <p:val>
                                            <p:strVal val="#ppt_h"/>
                                          </p:val>
                                        </p:tav>
                                      </p:tavLst>
                                    </p:anim>
                                    <p:animEffect transition="in" filter="fade">
                                      <p:cBhvr>
                                        <p:cTn id="49" dur="500"/>
                                        <p:tgtEl>
                                          <p:spTgt spid="206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096"/>
                                        </p:tgtEl>
                                        <p:attrNameLst>
                                          <p:attrName>style.visibility</p:attrName>
                                        </p:attrNameLst>
                                      </p:cBhvr>
                                      <p:to>
                                        <p:strVal val="visible"/>
                                      </p:to>
                                    </p:set>
                                    <p:anim calcmode="lin" valueType="num">
                                      <p:cBhvr>
                                        <p:cTn id="54" dur="500" fill="hold"/>
                                        <p:tgtEl>
                                          <p:spTgt spid="2096"/>
                                        </p:tgtEl>
                                        <p:attrNameLst>
                                          <p:attrName>ppt_w</p:attrName>
                                        </p:attrNameLst>
                                      </p:cBhvr>
                                      <p:tavLst>
                                        <p:tav tm="0">
                                          <p:val>
                                            <p:fltVal val="0"/>
                                          </p:val>
                                        </p:tav>
                                        <p:tav tm="100000">
                                          <p:val>
                                            <p:strVal val="#ppt_w"/>
                                          </p:val>
                                        </p:tav>
                                      </p:tavLst>
                                    </p:anim>
                                    <p:anim calcmode="lin" valueType="num">
                                      <p:cBhvr>
                                        <p:cTn id="55" dur="500" fill="hold"/>
                                        <p:tgtEl>
                                          <p:spTgt spid="2096"/>
                                        </p:tgtEl>
                                        <p:attrNameLst>
                                          <p:attrName>ppt_h</p:attrName>
                                        </p:attrNameLst>
                                      </p:cBhvr>
                                      <p:tavLst>
                                        <p:tav tm="0">
                                          <p:val>
                                            <p:fltVal val="0"/>
                                          </p:val>
                                        </p:tav>
                                        <p:tav tm="100000">
                                          <p:val>
                                            <p:strVal val="#ppt_h"/>
                                          </p:val>
                                        </p:tav>
                                      </p:tavLst>
                                    </p:anim>
                                    <p:animEffect transition="in" filter="fade">
                                      <p:cBhvr>
                                        <p:cTn id="56" dur="500"/>
                                        <p:tgtEl>
                                          <p:spTgt spid="209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097"/>
                                        </p:tgtEl>
                                        <p:attrNameLst>
                                          <p:attrName>style.visibility</p:attrName>
                                        </p:attrNameLst>
                                      </p:cBhvr>
                                      <p:to>
                                        <p:strVal val="visible"/>
                                      </p:to>
                                    </p:set>
                                    <p:anim calcmode="lin" valueType="num">
                                      <p:cBhvr>
                                        <p:cTn id="61" dur="500" fill="hold"/>
                                        <p:tgtEl>
                                          <p:spTgt spid="2097"/>
                                        </p:tgtEl>
                                        <p:attrNameLst>
                                          <p:attrName>ppt_w</p:attrName>
                                        </p:attrNameLst>
                                      </p:cBhvr>
                                      <p:tavLst>
                                        <p:tav tm="0">
                                          <p:val>
                                            <p:fltVal val="0"/>
                                          </p:val>
                                        </p:tav>
                                        <p:tav tm="100000">
                                          <p:val>
                                            <p:strVal val="#ppt_w"/>
                                          </p:val>
                                        </p:tav>
                                      </p:tavLst>
                                    </p:anim>
                                    <p:anim calcmode="lin" valueType="num">
                                      <p:cBhvr>
                                        <p:cTn id="62" dur="500" fill="hold"/>
                                        <p:tgtEl>
                                          <p:spTgt spid="2097"/>
                                        </p:tgtEl>
                                        <p:attrNameLst>
                                          <p:attrName>ppt_h</p:attrName>
                                        </p:attrNameLst>
                                      </p:cBhvr>
                                      <p:tavLst>
                                        <p:tav tm="0">
                                          <p:val>
                                            <p:fltVal val="0"/>
                                          </p:val>
                                        </p:tav>
                                        <p:tav tm="100000">
                                          <p:val>
                                            <p:strVal val="#ppt_h"/>
                                          </p:val>
                                        </p:tav>
                                      </p:tavLst>
                                    </p:anim>
                                    <p:animEffect transition="in" filter="fade">
                                      <p:cBhvr>
                                        <p:cTn id="63" dur="500"/>
                                        <p:tgtEl>
                                          <p:spTgt spid="2097"/>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2082"/>
                                        </p:tgtEl>
                                        <p:attrNameLst>
                                          <p:attrName>style.visibility</p:attrName>
                                        </p:attrNameLst>
                                      </p:cBhvr>
                                      <p:to>
                                        <p:strVal val="visible"/>
                                      </p:to>
                                    </p:set>
                                    <p:anim calcmode="lin" valueType="num">
                                      <p:cBhvr>
                                        <p:cTn id="68" dur="500" fill="hold"/>
                                        <p:tgtEl>
                                          <p:spTgt spid="2082"/>
                                        </p:tgtEl>
                                        <p:attrNameLst>
                                          <p:attrName>ppt_w</p:attrName>
                                        </p:attrNameLst>
                                      </p:cBhvr>
                                      <p:tavLst>
                                        <p:tav tm="0">
                                          <p:val>
                                            <p:fltVal val="0"/>
                                          </p:val>
                                        </p:tav>
                                        <p:tav tm="100000">
                                          <p:val>
                                            <p:strVal val="#ppt_w"/>
                                          </p:val>
                                        </p:tav>
                                      </p:tavLst>
                                    </p:anim>
                                    <p:anim calcmode="lin" valueType="num">
                                      <p:cBhvr>
                                        <p:cTn id="69" dur="500" fill="hold"/>
                                        <p:tgtEl>
                                          <p:spTgt spid="2082"/>
                                        </p:tgtEl>
                                        <p:attrNameLst>
                                          <p:attrName>ppt_h</p:attrName>
                                        </p:attrNameLst>
                                      </p:cBhvr>
                                      <p:tavLst>
                                        <p:tav tm="0">
                                          <p:val>
                                            <p:fltVal val="0"/>
                                          </p:val>
                                        </p:tav>
                                        <p:tav tm="100000">
                                          <p:val>
                                            <p:strVal val="#ppt_h"/>
                                          </p:val>
                                        </p:tav>
                                      </p:tavLst>
                                    </p:anim>
                                    <p:animEffect transition="in" filter="fade">
                                      <p:cBhvr>
                                        <p:cTn id="70" dur="500"/>
                                        <p:tgtEl>
                                          <p:spTgt spid="2082"/>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2101"/>
                                        </p:tgtEl>
                                        <p:attrNameLst>
                                          <p:attrName>style.visibility</p:attrName>
                                        </p:attrNameLst>
                                      </p:cBhvr>
                                      <p:to>
                                        <p:strVal val="visible"/>
                                      </p:to>
                                    </p:set>
                                    <p:anim calcmode="lin" valueType="num">
                                      <p:cBhvr>
                                        <p:cTn id="75" dur="500" fill="hold"/>
                                        <p:tgtEl>
                                          <p:spTgt spid="2101"/>
                                        </p:tgtEl>
                                        <p:attrNameLst>
                                          <p:attrName>ppt_w</p:attrName>
                                        </p:attrNameLst>
                                      </p:cBhvr>
                                      <p:tavLst>
                                        <p:tav tm="0">
                                          <p:val>
                                            <p:fltVal val="0"/>
                                          </p:val>
                                        </p:tav>
                                        <p:tav tm="100000">
                                          <p:val>
                                            <p:strVal val="#ppt_w"/>
                                          </p:val>
                                        </p:tav>
                                      </p:tavLst>
                                    </p:anim>
                                    <p:anim calcmode="lin" valueType="num">
                                      <p:cBhvr>
                                        <p:cTn id="76" dur="500" fill="hold"/>
                                        <p:tgtEl>
                                          <p:spTgt spid="2101"/>
                                        </p:tgtEl>
                                        <p:attrNameLst>
                                          <p:attrName>ppt_h</p:attrName>
                                        </p:attrNameLst>
                                      </p:cBhvr>
                                      <p:tavLst>
                                        <p:tav tm="0">
                                          <p:val>
                                            <p:fltVal val="0"/>
                                          </p:val>
                                        </p:tav>
                                        <p:tav tm="100000">
                                          <p:val>
                                            <p:strVal val="#ppt_h"/>
                                          </p:val>
                                        </p:tav>
                                      </p:tavLst>
                                    </p:anim>
                                    <p:animEffect transition="in" filter="fade">
                                      <p:cBhvr>
                                        <p:cTn id="77" dur="500"/>
                                        <p:tgtEl>
                                          <p:spTgt spid="2101"/>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nodeType="clickEffect">
                                  <p:stCondLst>
                                    <p:cond delay="0"/>
                                  </p:stCondLst>
                                  <p:childTnLst>
                                    <p:set>
                                      <p:cBhvr>
                                        <p:cTn id="81" dur="1" fill="hold">
                                          <p:stCondLst>
                                            <p:cond delay="0"/>
                                          </p:stCondLst>
                                        </p:cTn>
                                        <p:tgtEl>
                                          <p:spTgt spid="2108"/>
                                        </p:tgtEl>
                                        <p:attrNameLst>
                                          <p:attrName>style.visibility</p:attrName>
                                        </p:attrNameLst>
                                      </p:cBhvr>
                                      <p:to>
                                        <p:strVal val="visible"/>
                                      </p:to>
                                    </p:set>
                                    <p:anim calcmode="lin" valueType="num">
                                      <p:cBhvr>
                                        <p:cTn id="82" dur="500" fill="hold"/>
                                        <p:tgtEl>
                                          <p:spTgt spid="2108"/>
                                        </p:tgtEl>
                                        <p:attrNameLst>
                                          <p:attrName>ppt_w</p:attrName>
                                        </p:attrNameLst>
                                      </p:cBhvr>
                                      <p:tavLst>
                                        <p:tav tm="0">
                                          <p:val>
                                            <p:fltVal val="0"/>
                                          </p:val>
                                        </p:tav>
                                        <p:tav tm="100000">
                                          <p:val>
                                            <p:strVal val="#ppt_w"/>
                                          </p:val>
                                        </p:tav>
                                      </p:tavLst>
                                    </p:anim>
                                    <p:anim calcmode="lin" valueType="num">
                                      <p:cBhvr>
                                        <p:cTn id="83" dur="500" fill="hold"/>
                                        <p:tgtEl>
                                          <p:spTgt spid="2108"/>
                                        </p:tgtEl>
                                        <p:attrNameLst>
                                          <p:attrName>ppt_h</p:attrName>
                                        </p:attrNameLst>
                                      </p:cBhvr>
                                      <p:tavLst>
                                        <p:tav tm="0">
                                          <p:val>
                                            <p:fltVal val="0"/>
                                          </p:val>
                                        </p:tav>
                                        <p:tav tm="100000">
                                          <p:val>
                                            <p:strVal val="#ppt_h"/>
                                          </p:val>
                                        </p:tav>
                                      </p:tavLst>
                                    </p:anim>
                                    <p:animEffect transition="in" filter="fade">
                                      <p:cBhvr>
                                        <p:cTn id="84" dur="500"/>
                                        <p:tgtEl>
                                          <p:spTgt spid="2108"/>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2105"/>
                                        </p:tgtEl>
                                        <p:attrNameLst>
                                          <p:attrName>style.visibility</p:attrName>
                                        </p:attrNameLst>
                                      </p:cBhvr>
                                      <p:to>
                                        <p:strVal val="visible"/>
                                      </p:to>
                                    </p:set>
                                    <p:anim calcmode="lin" valueType="num">
                                      <p:cBhvr>
                                        <p:cTn id="89" dur="500" fill="hold"/>
                                        <p:tgtEl>
                                          <p:spTgt spid="2105"/>
                                        </p:tgtEl>
                                        <p:attrNameLst>
                                          <p:attrName>ppt_w</p:attrName>
                                        </p:attrNameLst>
                                      </p:cBhvr>
                                      <p:tavLst>
                                        <p:tav tm="0">
                                          <p:val>
                                            <p:fltVal val="0"/>
                                          </p:val>
                                        </p:tav>
                                        <p:tav tm="100000">
                                          <p:val>
                                            <p:strVal val="#ppt_w"/>
                                          </p:val>
                                        </p:tav>
                                      </p:tavLst>
                                    </p:anim>
                                    <p:anim calcmode="lin" valueType="num">
                                      <p:cBhvr>
                                        <p:cTn id="90" dur="500" fill="hold"/>
                                        <p:tgtEl>
                                          <p:spTgt spid="2105"/>
                                        </p:tgtEl>
                                        <p:attrNameLst>
                                          <p:attrName>ppt_h</p:attrName>
                                        </p:attrNameLst>
                                      </p:cBhvr>
                                      <p:tavLst>
                                        <p:tav tm="0">
                                          <p:val>
                                            <p:fltVal val="0"/>
                                          </p:val>
                                        </p:tav>
                                        <p:tav tm="100000">
                                          <p:val>
                                            <p:strVal val="#ppt_h"/>
                                          </p:val>
                                        </p:tav>
                                      </p:tavLst>
                                    </p:anim>
                                    <p:animEffect transition="in" filter="fade">
                                      <p:cBhvr>
                                        <p:cTn id="91" dur="500"/>
                                        <p:tgtEl>
                                          <p:spTgt spid="2105"/>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nodeType="clickEffect">
                                  <p:stCondLst>
                                    <p:cond delay="0"/>
                                  </p:stCondLst>
                                  <p:childTnLst>
                                    <p:set>
                                      <p:cBhvr>
                                        <p:cTn id="95" dur="1" fill="hold">
                                          <p:stCondLst>
                                            <p:cond delay="0"/>
                                          </p:stCondLst>
                                        </p:cTn>
                                        <p:tgtEl>
                                          <p:spTgt spid="2115"/>
                                        </p:tgtEl>
                                        <p:attrNameLst>
                                          <p:attrName>style.visibility</p:attrName>
                                        </p:attrNameLst>
                                      </p:cBhvr>
                                      <p:to>
                                        <p:strVal val="visible"/>
                                      </p:to>
                                    </p:set>
                                    <p:anim calcmode="lin" valueType="num">
                                      <p:cBhvr>
                                        <p:cTn id="96" dur="500" fill="hold"/>
                                        <p:tgtEl>
                                          <p:spTgt spid="2115"/>
                                        </p:tgtEl>
                                        <p:attrNameLst>
                                          <p:attrName>ppt_w</p:attrName>
                                        </p:attrNameLst>
                                      </p:cBhvr>
                                      <p:tavLst>
                                        <p:tav tm="0">
                                          <p:val>
                                            <p:fltVal val="0"/>
                                          </p:val>
                                        </p:tav>
                                        <p:tav tm="100000">
                                          <p:val>
                                            <p:strVal val="#ppt_w"/>
                                          </p:val>
                                        </p:tav>
                                      </p:tavLst>
                                    </p:anim>
                                    <p:anim calcmode="lin" valueType="num">
                                      <p:cBhvr>
                                        <p:cTn id="97" dur="500" fill="hold"/>
                                        <p:tgtEl>
                                          <p:spTgt spid="2115"/>
                                        </p:tgtEl>
                                        <p:attrNameLst>
                                          <p:attrName>ppt_h</p:attrName>
                                        </p:attrNameLst>
                                      </p:cBhvr>
                                      <p:tavLst>
                                        <p:tav tm="0">
                                          <p:val>
                                            <p:fltVal val="0"/>
                                          </p:val>
                                        </p:tav>
                                        <p:tav tm="100000">
                                          <p:val>
                                            <p:strVal val="#ppt_h"/>
                                          </p:val>
                                        </p:tav>
                                      </p:tavLst>
                                    </p:anim>
                                    <p:animEffect transition="in" filter="fade">
                                      <p:cBhvr>
                                        <p:cTn id="98" dur="500"/>
                                        <p:tgtEl>
                                          <p:spTgt spid="2115"/>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2118"/>
                                        </p:tgtEl>
                                        <p:attrNameLst>
                                          <p:attrName>style.visibility</p:attrName>
                                        </p:attrNameLst>
                                      </p:cBhvr>
                                      <p:to>
                                        <p:strVal val="visible"/>
                                      </p:to>
                                    </p:set>
                                    <p:anim calcmode="lin" valueType="num">
                                      <p:cBhvr>
                                        <p:cTn id="103" dur="500" fill="hold"/>
                                        <p:tgtEl>
                                          <p:spTgt spid="2118"/>
                                        </p:tgtEl>
                                        <p:attrNameLst>
                                          <p:attrName>ppt_w</p:attrName>
                                        </p:attrNameLst>
                                      </p:cBhvr>
                                      <p:tavLst>
                                        <p:tav tm="0">
                                          <p:val>
                                            <p:fltVal val="0"/>
                                          </p:val>
                                        </p:tav>
                                        <p:tav tm="100000">
                                          <p:val>
                                            <p:strVal val="#ppt_w"/>
                                          </p:val>
                                        </p:tav>
                                      </p:tavLst>
                                    </p:anim>
                                    <p:anim calcmode="lin" valueType="num">
                                      <p:cBhvr>
                                        <p:cTn id="104" dur="500" fill="hold"/>
                                        <p:tgtEl>
                                          <p:spTgt spid="2118"/>
                                        </p:tgtEl>
                                        <p:attrNameLst>
                                          <p:attrName>ppt_h</p:attrName>
                                        </p:attrNameLst>
                                      </p:cBhvr>
                                      <p:tavLst>
                                        <p:tav tm="0">
                                          <p:val>
                                            <p:fltVal val="0"/>
                                          </p:val>
                                        </p:tav>
                                        <p:tav tm="100000">
                                          <p:val>
                                            <p:strVal val="#ppt_h"/>
                                          </p:val>
                                        </p:tav>
                                      </p:tavLst>
                                    </p:anim>
                                    <p:animEffect transition="in" filter="fade">
                                      <p:cBhvr>
                                        <p:cTn id="105" dur="500"/>
                                        <p:tgtEl>
                                          <p:spTgt spid="2118"/>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16" fill="hold" nodeType="clickEffect">
                                  <p:stCondLst>
                                    <p:cond delay="0"/>
                                  </p:stCondLst>
                                  <p:childTnLst>
                                    <p:set>
                                      <p:cBhvr>
                                        <p:cTn id="109" dur="1" fill="hold">
                                          <p:stCondLst>
                                            <p:cond delay="0"/>
                                          </p:stCondLst>
                                        </p:cTn>
                                        <p:tgtEl>
                                          <p:spTgt spid="2120"/>
                                        </p:tgtEl>
                                        <p:attrNameLst>
                                          <p:attrName>style.visibility</p:attrName>
                                        </p:attrNameLst>
                                      </p:cBhvr>
                                      <p:to>
                                        <p:strVal val="visible"/>
                                      </p:to>
                                    </p:set>
                                    <p:anim calcmode="lin" valueType="num">
                                      <p:cBhvr>
                                        <p:cTn id="110" dur="500" fill="hold"/>
                                        <p:tgtEl>
                                          <p:spTgt spid="2120"/>
                                        </p:tgtEl>
                                        <p:attrNameLst>
                                          <p:attrName>ppt_w</p:attrName>
                                        </p:attrNameLst>
                                      </p:cBhvr>
                                      <p:tavLst>
                                        <p:tav tm="0">
                                          <p:val>
                                            <p:fltVal val="0"/>
                                          </p:val>
                                        </p:tav>
                                        <p:tav tm="100000">
                                          <p:val>
                                            <p:strVal val="#ppt_w"/>
                                          </p:val>
                                        </p:tav>
                                      </p:tavLst>
                                    </p:anim>
                                    <p:anim calcmode="lin" valueType="num">
                                      <p:cBhvr>
                                        <p:cTn id="111" dur="500" fill="hold"/>
                                        <p:tgtEl>
                                          <p:spTgt spid="2120"/>
                                        </p:tgtEl>
                                        <p:attrNameLst>
                                          <p:attrName>ppt_h</p:attrName>
                                        </p:attrNameLst>
                                      </p:cBhvr>
                                      <p:tavLst>
                                        <p:tav tm="0">
                                          <p:val>
                                            <p:fltVal val="0"/>
                                          </p:val>
                                        </p:tav>
                                        <p:tav tm="100000">
                                          <p:val>
                                            <p:strVal val="#ppt_h"/>
                                          </p:val>
                                        </p:tav>
                                      </p:tavLst>
                                    </p:anim>
                                    <p:animEffect transition="in" filter="fade">
                                      <p:cBhvr>
                                        <p:cTn id="112" dur="500"/>
                                        <p:tgtEl>
                                          <p:spTgt spid="2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700815853"/>
              </p:ext>
            </p:extLst>
          </p:nvPr>
        </p:nvGraphicFramePr>
        <p:xfrm>
          <a:off x="667156" y="95250"/>
          <a:ext cx="8629243" cy="678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457200" y="6172199"/>
            <a:ext cx="1878015" cy="584775"/>
          </a:xfrm>
          <a:prstGeom prst="rect">
            <a:avLst/>
          </a:prstGeom>
          <a:noFill/>
        </p:spPr>
        <p:txBody>
          <a:bodyPr wrap="none" rtlCol="0">
            <a:spAutoFit/>
          </a:bodyPr>
          <a:lstStyle/>
          <a:p>
            <a:r>
              <a:rPr lang="en-US" sz="3200" b="1" dirty="0" smtClean="0"/>
              <a:t>UNHAPPY</a:t>
            </a:r>
            <a:endParaRPr lang="en-US" sz="3200" b="1" dirty="0"/>
          </a:p>
        </p:txBody>
      </p:sp>
      <p:sp>
        <p:nvSpPr>
          <p:cNvPr id="6" name="TextBox 5"/>
          <p:cNvSpPr txBox="1"/>
          <p:nvPr/>
        </p:nvSpPr>
        <p:spPr>
          <a:xfrm>
            <a:off x="6587359" y="3038395"/>
            <a:ext cx="2962146" cy="584775"/>
          </a:xfrm>
          <a:prstGeom prst="rect">
            <a:avLst/>
          </a:prstGeom>
          <a:noFill/>
        </p:spPr>
        <p:txBody>
          <a:bodyPr wrap="square" rtlCol="0">
            <a:spAutoFit/>
          </a:bodyPr>
          <a:lstStyle/>
          <a:p>
            <a:r>
              <a:rPr lang="en-US" sz="3200" b="1" dirty="0" smtClean="0"/>
              <a:t>DISAPPOINTED</a:t>
            </a:r>
            <a:endParaRPr lang="en-US" sz="3200" b="1" dirty="0"/>
          </a:p>
        </p:txBody>
      </p:sp>
      <p:sp>
        <p:nvSpPr>
          <p:cNvPr id="7" name="TextBox 6"/>
          <p:cNvSpPr txBox="1"/>
          <p:nvPr/>
        </p:nvSpPr>
        <p:spPr>
          <a:xfrm>
            <a:off x="4386755" y="4473876"/>
            <a:ext cx="1339406" cy="584775"/>
          </a:xfrm>
          <a:prstGeom prst="rect">
            <a:avLst/>
          </a:prstGeom>
          <a:noFill/>
        </p:spPr>
        <p:txBody>
          <a:bodyPr wrap="none" rtlCol="0">
            <a:spAutoFit/>
          </a:bodyPr>
          <a:lstStyle/>
          <a:p>
            <a:r>
              <a:rPr lang="en-US" sz="3200" b="1" dirty="0" smtClean="0">
                <a:solidFill>
                  <a:srgbClr val="FF0000"/>
                </a:solidFill>
              </a:rPr>
              <a:t>HAPPY</a:t>
            </a:r>
            <a:endParaRPr lang="en-US" sz="3200" b="1" dirty="0">
              <a:solidFill>
                <a:srgbClr val="FF0000"/>
              </a:solidFill>
            </a:endParaRPr>
          </a:p>
        </p:txBody>
      </p:sp>
      <p:grpSp>
        <p:nvGrpSpPr>
          <p:cNvPr id="11" name="Group 10"/>
          <p:cNvGrpSpPr/>
          <p:nvPr/>
        </p:nvGrpSpPr>
        <p:grpSpPr>
          <a:xfrm>
            <a:off x="-433552" y="0"/>
            <a:ext cx="9577552" cy="1914273"/>
            <a:chOff x="-942919" y="-223243"/>
            <a:chExt cx="11228679" cy="1108232"/>
          </a:xfrm>
        </p:grpSpPr>
        <p:sp>
          <p:nvSpPr>
            <p:cNvPr id="10" name="Rectangle 9"/>
            <p:cNvSpPr/>
            <p:nvPr/>
          </p:nvSpPr>
          <p:spPr>
            <a:xfrm>
              <a:off x="-942919" y="-223243"/>
              <a:ext cx="11228679" cy="110823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9" name="Rectangle 8"/>
            <p:cNvSpPr/>
            <p:nvPr/>
          </p:nvSpPr>
          <p:spPr>
            <a:xfrm>
              <a:off x="-710129" y="-201933"/>
              <a:ext cx="9065026" cy="977340"/>
            </a:xfrm>
            <a:prstGeom prst="rect">
              <a:avLst/>
            </a:prstGeom>
            <a:noFill/>
          </p:spPr>
          <p:txBody>
            <a:bodyPr wrap="square" lIns="91440" tIns="45720" rIns="91440" bIns="45720">
              <a:spAutoFit/>
            </a:bodyPr>
            <a:lstStyle/>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J. Fill in the boxes with the antonyms </a:t>
              </a:r>
            </a:p>
            <a:p>
              <a:pPr algn="ctr"/>
              <a:r>
                <a:rPr lang="en-US" sz="4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of the word ‘happy’</a:t>
              </a:r>
              <a:endParaRPr lang="en-US" sz="4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pic>
        <p:nvPicPr>
          <p:cNvPr id="1025" name="Picture 1" descr="http://thumbs.dreamstime.com/z/depressed-face-1522337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897139" y="1914273"/>
            <a:ext cx="1803464" cy="25596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4886" y="3571726"/>
            <a:ext cx="2622641" cy="707886"/>
          </a:xfrm>
          <a:prstGeom prst="rect">
            <a:avLst/>
          </a:prstGeom>
          <a:noFill/>
        </p:spPr>
        <p:txBody>
          <a:bodyPr wrap="none" rtlCol="0">
            <a:spAutoFit/>
          </a:bodyPr>
          <a:lstStyle/>
          <a:p>
            <a:r>
              <a:rPr lang="en-US" sz="4000" b="1" dirty="0" smtClean="0"/>
              <a:t>DEPRESSED</a:t>
            </a:r>
            <a:endParaRPr lang="en-US" sz="4000" b="1" dirty="0"/>
          </a:p>
        </p:txBody>
      </p:sp>
      <p:pic>
        <p:nvPicPr>
          <p:cNvPr id="12" name="Picture 5" descr="http://4.bp.blogspot.com/_MPL92cbtWUQ/RuFSr41xuII/AAAAAAAABgA/xndhs22vX90/s320/192437150_3aedd135c4_m.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3949627"/>
            <a:ext cx="1981200" cy="2928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53200" y="6202976"/>
            <a:ext cx="2438400" cy="523220"/>
          </a:xfrm>
          <a:prstGeom prst="rect">
            <a:avLst/>
          </a:prstGeom>
          <a:noFill/>
        </p:spPr>
        <p:txBody>
          <a:bodyPr wrap="square" rtlCol="0">
            <a:spAutoFit/>
          </a:bodyPr>
          <a:lstStyle/>
          <a:p>
            <a:r>
              <a:rPr lang="en-US" sz="2800" b="1" dirty="0" smtClean="0"/>
              <a:t>DISCOURAGED</a:t>
            </a:r>
            <a:endParaRPr lang="en-US" sz="2800" b="1" dirty="0"/>
          </a:p>
        </p:txBody>
      </p:sp>
    </p:spTree>
    <p:extLst>
      <p:ext uri="{BB962C8B-B14F-4D97-AF65-F5344CB8AC3E}">
        <p14:creationId xmlns:p14="http://schemas.microsoft.com/office/powerpoint/2010/main" val="3022977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200" y="304800"/>
            <a:ext cx="3613683"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Home Work</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3074" name="Picture 2" descr="C:\Users\User\Pictures\argentina-vs-netherlands.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752600" y="1183775"/>
            <a:ext cx="5631180" cy="35194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026" y="5079242"/>
            <a:ext cx="8591326" cy="1384995"/>
          </a:xfrm>
          <a:prstGeom prst="rect">
            <a:avLst/>
          </a:prstGeom>
          <a:noFill/>
        </p:spPr>
        <p:txBody>
          <a:bodyPr wrap="none" rtlCol="0">
            <a:spAutoFit/>
          </a:bodyPr>
          <a:lstStyle/>
          <a:p>
            <a:r>
              <a:rPr lang="en-US" sz="2800" b="1" i="1" dirty="0" smtClean="0"/>
              <a:t>Writ a paragraph on the basis of the picture</a:t>
            </a:r>
          </a:p>
          <a:p>
            <a:r>
              <a:rPr lang="en-US" sz="2800" b="1" i="1" dirty="0" smtClean="0"/>
              <a:t> using  the following words’ synonyms and antonyms:</a:t>
            </a:r>
          </a:p>
          <a:p>
            <a:r>
              <a:rPr lang="en-US" sz="2800" b="1" i="1" dirty="0" smtClean="0"/>
              <a:t>meritorious, active, fair play, foul play, good, gentle,  win</a:t>
            </a:r>
            <a:endParaRPr lang="en-US" sz="2800" b="1" i="1" dirty="0"/>
          </a:p>
        </p:txBody>
      </p:sp>
    </p:spTree>
    <p:extLst>
      <p:ext uri="{BB962C8B-B14F-4D97-AF65-F5344CB8AC3E}">
        <p14:creationId xmlns:p14="http://schemas.microsoft.com/office/powerpoint/2010/main" val="32192017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5605" y="-50807"/>
            <a:ext cx="4574275" cy="4546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22" y="-1257"/>
            <a:ext cx="4343400" cy="4497057"/>
          </a:xfrm>
          <a:prstGeom prst="rect">
            <a:avLst/>
          </a:prstGeom>
        </p:spPr>
      </p:pic>
      <p:sp>
        <p:nvSpPr>
          <p:cNvPr id="3" name="Rectangle 2"/>
          <p:cNvSpPr/>
          <p:nvPr/>
        </p:nvSpPr>
        <p:spPr>
          <a:xfrm>
            <a:off x="141764" y="2579680"/>
            <a:ext cx="4028027"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GREY DESERT</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4" name="Rectangle 3"/>
          <p:cNvSpPr/>
          <p:nvPr/>
        </p:nvSpPr>
        <p:spPr>
          <a:xfrm>
            <a:off x="4690241" y="2650193"/>
            <a:ext cx="3911648" cy="923330"/>
          </a:xfrm>
          <a:prstGeom prst="rect">
            <a:avLst/>
          </a:prstGeom>
          <a:noFill/>
        </p:spPr>
        <p:txBody>
          <a:bodyPr wrap="none" lIns="91440" tIns="45720" rIns="91440" bIns="45720">
            <a:spAutoFit/>
          </a:bodyPr>
          <a:lstStyle/>
          <a:p>
            <a:pPr algn="ctr"/>
            <a:r>
              <a:rPr lang="en-US" sz="5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GREEN LAND</a:t>
            </a:r>
            <a:endParaRPr 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5" name="Rectangle 4"/>
          <p:cNvSpPr/>
          <p:nvPr/>
        </p:nvSpPr>
        <p:spPr>
          <a:xfrm>
            <a:off x="435583" y="4825446"/>
            <a:ext cx="8509316" cy="769441"/>
          </a:xfrm>
          <a:prstGeom prst="rect">
            <a:avLst/>
          </a:prstGeom>
          <a:noFill/>
        </p:spPr>
        <p:txBody>
          <a:bodyPr wrap="non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We want no</a:t>
            </a:r>
            <a:r>
              <a:rPr lang="en-US" sz="4400" b="1" u="sng"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4400" b="1" u="sng" cap="none" spc="0" dirty="0" smtClean="0">
                <a:ln w="17780" cmpd="sng">
                  <a:solidFill>
                    <a:srgbClr val="FFFFFF"/>
                  </a:solidFill>
                  <a:prstDash val="solid"/>
                  <a:miter lim="800000"/>
                </a:ln>
                <a:solidFill>
                  <a:schemeClr val="accent6">
                    <a:lumMod val="50000"/>
                  </a:schemeClr>
                </a:solidFill>
                <a:effectLst>
                  <a:outerShdw blurRad="50800" algn="tl" rotWithShape="0">
                    <a:srgbClr val="000000"/>
                  </a:outerShdw>
                </a:effectLst>
              </a:rPr>
              <a:t>desert</a:t>
            </a:r>
            <a:r>
              <a:rPr lang="en-US" sz="4400" b="1" u="sng"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but </a:t>
            </a:r>
            <a:r>
              <a:rPr lang="en-US" sz="4400" b="1" u="sng" cap="none" spc="0" dirty="0" smtClean="0">
                <a:ln w="17780" cmpd="sng">
                  <a:solidFill>
                    <a:srgbClr val="FFFFFF"/>
                  </a:solidFill>
                  <a:prstDash val="solid"/>
                  <a:miter lim="800000"/>
                </a:ln>
                <a:solidFill>
                  <a:srgbClr val="00B050"/>
                </a:solidFill>
                <a:effectLst>
                  <a:outerShdw blurRad="50800" algn="tl" rotWithShape="0">
                    <a:srgbClr val="000000"/>
                  </a:outerShdw>
                </a:effectLst>
              </a:rPr>
              <a:t>green forest</a:t>
            </a:r>
            <a:endParaRPr lang="en-US" sz="4400" b="1" u="sng" cap="none" spc="0" dirty="0">
              <a:ln w="17780" cmpd="sng">
                <a:solidFill>
                  <a:srgbClr val="FFFFFF"/>
                </a:solidFill>
                <a:prstDash val="solid"/>
                <a:miter lim="800000"/>
              </a:ln>
              <a:solidFill>
                <a:srgbClr val="00B050"/>
              </a:solidFill>
              <a:effectLst>
                <a:outerShdw blurRad="50800" algn="tl" rotWithShape="0">
                  <a:srgbClr val="000000"/>
                </a:outerShdw>
              </a:effectLst>
            </a:endParaRPr>
          </a:p>
        </p:txBody>
      </p:sp>
      <p:sp>
        <p:nvSpPr>
          <p:cNvPr id="6" name="Rectangle 5"/>
          <p:cNvSpPr/>
          <p:nvPr/>
        </p:nvSpPr>
        <p:spPr>
          <a:xfrm>
            <a:off x="971626" y="5932564"/>
            <a:ext cx="671171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THANK YOU SO MUCH</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448145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1985749"/>
            <a:ext cx="7772400" cy="461665"/>
          </a:xfrm>
          <a:prstGeom prst="rect">
            <a:avLst/>
          </a:prstGeom>
          <a:noFill/>
          <a:ln>
            <a:solidFill>
              <a:schemeClr val="tx1"/>
            </a:solidFill>
          </a:ln>
        </p:spPr>
        <p:txBody>
          <a:bodyPr wrap="square" rtlCol="0">
            <a:spAutoFit/>
          </a:bodyPr>
          <a:lstStyle/>
          <a:p>
            <a:pPr algn="ctr"/>
            <a:r>
              <a:rPr lang="en-US" sz="2400" b="1" dirty="0" err="1" smtClean="0">
                <a:solidFill>
                  <a:srgbClr val="003399"/>
                </a:solidFill>
                <a:latin typeface="Book Antiqua" pitchFamily="18" charset="0"/>
                <a:cs typeface="Nikosh" pitchFamily="2" charset="0"/>
              </a:rPr>
              <a:t>MoE</a:t>
            </a:r>
            <a:r>
              <a:rPr lang="en-US" sz="2400" b="1" dirty="0" smtClean="0">
                <a:solidFill>
                  <a:srgbClr val="003399"/>
                </a:solidFill>
                <a:latin typeface="Book Antiqua" pitchFamily="18" charset="0"/>
                <a:cs typeface="Nikosh" pitchFamily="2" charset="0"/>
              </a:rPr>
              <a:t>, DSHE, NCTB &amp; A2I respective officials</a:t>
            </a:r>
          </a:p>
        </p:txBody>
      </p:sp>
      <p:sp>
        <p:nvSpPr>
          <p:cNvPr id="3" name="Rectangle 2"/>
          <p:cNvSpPr/>
          <p:nvPr/>
        </p:nvSpPr>
        <p:spPr>
          <a:xfrm>
            <a:off x="1004248" y="609600"/>
            <a:ext cx="6858000" cy="923330"/>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Acknowledgement</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6" name="TextBox 5"/>
          <p:cNvSpPr txBox="1"/>
          <p:nvPr/>
        </p:nvSpPr>
        <p:spPr>
          <a:xfrm>
            <a:off x="685800" y="2667000"/>
            <a:ext cx="7772400" cy="3970318"/>
          </a:xfrm>
          <a:prstGeom prst="rect">
            <a:avLst/>
          </a:prstGeom>
          <a:noFill/>
          <a:ln>
            <a:solidFill>
              <a:schemeClr val="tx1"/>
            </a:solidFill>
          </a:ln>
        </p:spPr>
        <p:txBody>
          <a:bodyPr wrap="square" rtlCol="0">
            <a:spAutoFit/>
          </a:bodyPr>
          <a:lstStyle/>
          <a:p>
            <a:pPr algn="just"/>
            <a:r>
              <a:rPr lang="en-US" sz="2800" b="1" dirty="0" smtClean="0">
                <a:solidFill>
                  <a:srgbClr val="003399"/>
                </a:solidFill>
                <a:latin typeface="Book Antiqua" pitchFamily="18" charset="0"/>
                <a:cs typeface="Nikosh" pitchFamily="2" charset="0"/>
              </a:rPr>
              <a:t>And the editors panel: </a:t>
            </a:r>
          </a:p>
          <a:p>
            <a:pPr algn="just"/>
            <a:r>
              <a:rPr lang="en-US" sz="2800" b="1" dirty="0" smtClean="0">
                <a:solidFill>
                  <a:srgbClr val="003399"/>
                </a:solidFill>
                <a:latin typeface="Book Antiqua" pitchFamily="18" charset="0"/>
                <a:cs typeface="Nikosh" pitchFamily="2" charset="0"/>
              </a:rPr>
              <a:t>Mr. </a:t>
            </a:r>
            <a:r>
              <a:rPr lang="en-US" sz="2800" b="1" dirty="0" err="1" smtClean="0">
                <a:solidFill>
                  <a:srgbClr val="003399"/>
                </a:solidFill>
                <a:latin typeface="Book Antiqua" pitchFamily="18" charset="0"/>
                <a:cs typeface="Nikosh" pitchFamily="2" charset="0"/>
              </a:rPr>
              <a:t>Ranjit</a:t>
            </a:r>
            <a:r>
              <a:rPr lang="en-US" sz="2800" b="1" dirty="0" smtClean="0">
                <a:solidFill>
                  <a:srgbClr val="003399"/>
                </a:solidFill>
                <a:latin typeface="Book Antiqua" pitchFamily="18" charset="0"/>
                <a:cs typeface="Nikosh" pitchFamily="2" charset="0"/>
              </a:rPr>
              <a:t> </a:t>
            </a:r>
            <a:r>
              <a:rPr lang="en-US" sz="2800" b="1" dirty="0" err="1">
                <a:solidFill>
                  <a:srgbClr val="003399"/>
                </a:solidFill>
                <a:latin typeface="Book Antiqua" pitchFamily="18" charset="0"/>
                <a:cs typeface="Nikosh" pitchFamily="2" charset="0"/>
              </a:rPr>
              <a:t>Poddar</a:t>
            </a:r>
            <a:r>
              <a:rPr lang="en-US" sz="2800" b="1" dirty="0">
                <a:solidFill>
                  <a:srgbClr val="003399"/>
                </a:solidFill>
                <a:latin typeface="Book Antiqua" pitchFamily="18" charset="0"/>
                <a:cs typeface="Nikosh" pitchFamily="2" charset="0"/>
              </a:rPr>
              <a:t>, Associate </a:t>
            </a:r>
            <a:r>
              <a:rPr lang="en-US" sz="2800" b="1" dirty="0" smtClean="0">
                <a:solidFill>
                  <a:srgbClr val="003399"/>
                </a:solidFill>
                <a:latin typeface="Book Antiqua" pitchFamily="18" charset="0"/>
                <a:cs typeface="Nikosh" pitchFamily="2" charset="0"/>
              </a:rPr>
              <a:t>Prof, TTC</a:t>
            </a:r>
            <a:r>
              <a:rPr lang="en-US" sz="2800" b="1" dirty="0">
                <a:solidFill>
                  <a:srgbClr val="003399"/>
                </a:solidFill>
                <a:latin typeface="Book Antiqua" pitchFamily="18" charset="0"/>
                <a:cs typeface="Nikosh" pitchFamily="2" charset="0"/>
              </a:rPr>
              <a:t>, </a:t>
            </a:r>
            <a:r>
              <a:rPr lang="en-US" sz="2800" b="1" dirty="0" smtClean="0">
                <a:solidFill>
                  <a:srgbClr val="003399"/>
                </a:solidFill>
                <a:latin typeface="Book Antiqua" pitchFamily="18" charset="0"/>
                <a:cs typeface="Nikosh" pitchFamily="2" charset="0"/>
              </a:rPr>
              <a:t>Dhaka,</a:t>
            </a:r>
          </a:p>
          <a:p>
            <a:pPr algn="just"/>
            <a:r>
              <a:rPr lang="en-US" sz="2800" b="1" dirty="0" smtClean="0">
                <a:solidFill>
                  <a:srgbClr val="003399"/>
                </a:solidFill>
                <a:latin typeface="Book Antiqua" pitchFamily="18" charset="0"/>
                <a:cs typeface="Nikosh" pitchFamily="2" charset="0"/>
              </a:rPr>
              <a:t>Mr. Md</a:t>
            </a:r>
            <a:r>
              <a:rPr lang="en-US" sz="2800" b="1" dirty="0">
                <a:solidFill>
                  <a:srgbClr val="003399"/>
                </a:solidFill>
                <a:latin typeface="Book Antiqua" pitchFamily="18" charset="0"/>
                <a:cs typeface="Nikosh" pitchFamily="2" charset="0"/>
              </a:rPr>
              <a:t>. Jahangir </a:t>
            </a:r>
            <a:r>
              <a:rPr lang="en-US" sz="2800" b="1" dirty="0" err="1">
                <a:solidFill>
                  <a:srgbClr val="003399"/>
                </a:solidFill>
                <a:latin typeface="Book Antiqua" pitchFamily="18" charset="0"/>
                <a:cs typeface="Nikosh" pitchFamily="2" charset="0"/>
              </a:rPr>
              <a:t>Hasan</a:t>
            </a:r>
            <a:r>
              <a:rPr lang="en-US" sz="2800" b="1" dirty="0">
                <a:solidFill>
                  <a:srgbClr val="003399"/>
                </a:solidFill>
                <a:latin typeface="Book Antiqua" pitchFamily="18" charset="0"/>
                <a:cs typeface="Nikosh" pitchFamily="2" charset="0"/>
              </a:rPr>
              <a:t>, </a:t>
            </a:r>
            <a:r>
              <a:rPr lang="en-US" sz="2800" b="1" dirty="0" smtClean="0">
                <a:solidFill>
                  <a:srgbClr val="003399"/>
                </a:solidFill>
                <a:latin typeface="Book Antiqua" pitchFamily="18" charset="0"/>
                <a:cs typeface="Nikosh" pitchFamily="2" charset="0"/>
              </a:rPr>
              <a:t>Asst. Prof,  </a:t>
            </a:r>
            <a:r>
              <a:rPr lang="en-US" sz="2800" b="1" dirty="0">
                <a:solidFill>
                  <a:srgbClr val="003399"/>
                </a:solidFill>
                <a:latin typeface="Book Antiqua" pitchFamily="18" charset="0"/>
                <a:cs typeface="Nikosh" pitchFamily="2" charset="0"/>
              </a:rPr>
              <a:t>TTC, </a:t>
            </a:r>
            <a:r>
              <a:rPr lang="en-US" sz="2800" b="1" dirty="0" err="1">
                <a:solidFill>
                  <a:srgbClr val="003399"/>
                </a:solidFill>
                <a:latin typeface="Book Antiqua" pitchFamily="18" charset="0"/>
                <a:cs typeface="Nikosh" pitchFamily="2" charset="0"/>
              </a:rPr>
              <a:t>Rangpur</a:t>
            </a:r>
            <a:r>
              <a:rPr lang="en-US" sz="2800" b="1" dirty="0">
                <a:solidFill>
                  <a:srgbClr val="003399"/>
                </a:solidFill>
                <a:latin typeface="Book Antiqua" pitchFamily="18" charset="0"/>
                <a:cs typeface="Nikosh" pitchFamily="2" charset="0"/>
              </a:rPr>
              <a:t>, </a:t>
            </a:r>
            <a:endParaRPr lang="en-US" sz="2800" b="1" dirty="0" smtClean="0">
              <a:solidFill>
                <a:srgbClr val="003399"/>
              </a:solidFill>
              <a:latin typeface="Book Antiqua" pitchFamily="18" charset="0"/>
              <a:cs typeface="Nikosh" pitchFamily="2" charset="0"/>
            </a:endParaRPr>
          </a:p>
          <a:p>
            <a:pPr algn="just"/>
            <a:r>
              <a:rPr lang="en-US" sz="2800" b="1" dirty="0" err="1" smtClean="0">
                <a:solidFill>
                  <a:srgbClr val="003399"/>
                </a:solidFill>
                <a:latin typeface="Book Antiqua" pitchFamily="18" charset="0"/>
                <a:cs typeface="Nikosh" pitchFamily="2" charset="0"/>
              </a:rPr>
              <a:t>Urmila</a:t>
            </a:r>
            <a:r>
              <a:rPr lang="en-US" sz="2800" b="1" dirty="0" smtClean="0">
                <a:solidFill>
                  <a:srgbClr val="003399"/>
                </a:solidFill>
                <a:latin typeface="Book Antiqua" pitchFamily="18" charset="0"/>
                <a:cs typeface="Nikosh" pitchFamily="2" charset="0"/>
              </a:rPr>
              <a:t> </a:t>
            </a:r>
            <a:r>
              <a:rPr lang="en-US" sz="2800" b="1" dirty="0" err="1">
                <a:solidFill>
                  <a:srgbClr val="003399"/>
                </a:solidFill>
                <a:latin typeface="Book Antiqua" pitchFamily="18" charset="0"/>
                <a:cs typeface="Nikosh" pitchFamily="2" charset="0"/>
              </a:rPr>
              <a:t>Khaled</a:t>
            </a:r>
            <a:r>
              <a:rPr lang="en-US" sz="2800" b="1" dirty="0">
                <a:solidFill>
                  <a:srgbClr val="003399"/>
                </a:solidFill>
                <a:latin typeface="Book Antiqua" pitchFamily="18" charset="0"/>
                <a:cs typeface="Nikosh" pitchFamily="2" charset="0"/>
              </a:rPr>
              <a:t> </a:t>
            </a:r>
            <a:r>
              <a:rPr lang="en-US" sz="2800" b="1" dirty="0" smtClean="0">
                <a:solidFill>
                  <a:srgbClr val="003399"/>
                </a:solidFill>
                <a:latin typeface="Book Antiqua" pitchFamily="18" charset="0"/>
                <a:cs typeface="Nikosh" pitchFamily="2" charset="0"/>
              </a:rPr>
              <a:t>Asst. Prof, TTC, Dhaka. </a:t>
            </a:r>
          </a:p>
          <a:p>
            <a:pPr algn="just"/>
            <a:r>
              <a:rPr lang="en-US" sz="2800" b="1" dirty="0" smtClean="0">
                <a:solidFill>
                  <a:srgbClr val="003399"/>
                </a:solidFill>
                <a:latin typeface="Book Antiqua" pitchFamily="18" charset="0"/>
                <a:cs typeface="Nikosh" pitchFamily="2" charset="0"/>
              </a:rPr>
              <a:t>Their </a:t>
            </a:r>
            <a:r>
              <a:rPr lang="en-US" sz="2800" b="1" dirty="0">
                <a:solidFill>
                  <a:srgbClr val="003399"/>
                </a:solidFill>
                <a:latin typeface="Book Antiqua" pitchFamily="18" charset="0"/>
                <a:cs typeface="Nikosh" pitchFamily="2" charset="0"/>
              </a:rPr>
              <a:t>direction, valuable suggestions and intensive supervision have enriched the model contents.</a:t>
            </a:r>
          </a:p>
        </p:txBody>
      </p:sp>
    </p:spTree>
    <p:extLst>
      <p:ext uri="{BB962C8B-B14F-4D97-AF65-F5344CB8AC3E}">
        <p14:creationId xmlns:p14="http://schemas.microsoft.com/office/powerpoint/2010/main" val="80089733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1907" y="-1"/>
            <a:ext cx="9148762" cy="6886575"/>
            <a:chOff x="-61907" y="-1"/>
            <a:chExt cx="9148762" cy="6886575"/>
          </a:xfrm>
        </p:grpSpPr>
        <p:sp>
          <p:nvSpPr>
            <p:cNvPr id="4" name="Rounded Rectangle 3"/>
            <p:cNvSpPr/>
            <p:nvPr/>
          </p:nvSpPr>
          <p:spPr>
            <a:xfrm>
              <a:off x="4591055" y="42861"/>
              <a:ext cx="4495800" cy="6843713"/>
            </a:xfrm>
            <a:prstGeom prst="roundRect">
              <a:avLst/>
            </a:prstGeom>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sp>
          <p:nvSpPr>
            <p:cNvPr id="5" name="Rounded Rectangle 4"/>
            <p:cNvSpPr/>
            <p:nvPr/>
          </p:nvSpPr>
          <p:spPr>
            <a:xfrm>
              <a:off x="-61907" y="-1"/>
              <a:ext cx="4652962" cy="6843713"/>
            </a:xfrm>
            <a:prstGeom prst="round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grpSp>
      <p:sp>
        <p:nvSpPr>
          <p:cNvPr id="6" name="Rectangle 5"/>
          <p:cNvSpPr/>
          <p:nvPr/>
        </p:nvSpPr>
        <p:spPr>
          <a:xfrm>
            <a:off x="1143000" y="5810250"/>
            <a:ext cx="1883849" cy="923330"/>
          </a:xfrm>
          <a:prstGeom prst="rect">
            <a:avLst/>
          </a:prstGeom>
          <a:noFill/>
        </p:spPr>
        <p:txBody>
          <a:bodyPr wrap="none" lIns="91440" tIns="45720" rIns="91440" bIns="45720">
            <a:spAutoFit/>
          </a:bodyPr>
          <a:lstStyle/>
          <a:p>
            <a:pPr algn="ctr"/>
            <a:r>
              <a:rPr lang="en-US" sz="5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LIGHT</a:t>
            </a:r>
            <a:endParaRPr lang="en-US" sz="5400" b="1" i="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8173"/>
          <a:stretch/>
        </p:blipFill>
        <p:spPr>
          <a:xfrm flipH="1">
            <a:off x="256468" y="792955"/>
            <a:ext cx="4038315" cy="5257800"/>
          </a:xfrm>
          <a:prstGeom prst="rect">
            <a:avLst/>
          </a:prstGeom>
        </p:spPr>
      </p:pic>
      <p:sp>
        <p:nvSpPr>
          <p:cNvPr id="8" name="Rectangle 7"/>
          <p:cNvSpPr/>
          <p:nvPr/>
        </p:nvSpPr>
        <p:spPr>
          <a:xfrm>
            <a:off x="5907086" y="5791200"/>
            <a:ext cx="1792286" cy="923330"/>
          </a:xfrm>
          <a:prstGeom prst="rect">
            <a:avLst/>
          </a:prstGeom>
          <a:noFill/>
        </p:spPr>
        <p:txBody>
          <a:bodyPr wrap="none" lIns="91440" tIns="45720" rIns="91440" bIns="45720">
            <a:spAutoFit/>
          </a:bodyPr>
          <a:lstStyle/>
          <a:p>
            <a:pPr algn="ctr"/>
            <a:r>
              <a:rPr lang="en-US" sz="5400" b="1" i="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DARK</a:t>
            </a:r>
            <a:endParaRPr lang="en-US" sz="5400" b="1" i="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295400"/>
            <a:ext cx="3759200" cy="4114800"/>
          </a:xfrm>
          <a:prstGeom prst="rect">
            <a:avLst/>
          </a:prstGeom>
        </p:spPr>
      </p:pic>
      <p:sp>
        <p:nvSpPr>
          <p:cNvPr id="2" name="Rectangle 1"/>
          <p:cNvSpPr/>
          <p:nvPr/>
        </p:nvSpPr>
        <p:spPr>
          <a:xfrm>
            <a:off x="892413" y="980478"/>
            <a:ext cx="7397281" cy="258532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WELCOME!!</a:t>
            </a:r>
          </a:p>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LET’S EXPLORE MY</a:t>
            </a:r>
            <a:b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ENGLISH 1</a:t>
            </a:r>
            <a:r>
              <a:rPr lang="en-US" sz="5400" b="1" baseline="300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a:t>
            </a: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PAPER CLASS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Rectangle 9"/>
          <p:cNvSpPr/>
          <p:nvPr/>
        </p:nvSpPr>
        <p:spPr>
          <a:xfrm>
            <a:off x="256468" y="609600"/>
            <a:ext cx="1327031" cy="923330"/>
          </a:xfrm>
          <a:prstGeom prst="rect">
            <a:avLst/>
          </a:prstGeom>
          <a:noFill/>
        </p:spPr>
        <p:txBody>
          <a:bodyPr wrap="none" lIns="91440" tIns="45720" rIns="91440" bIns="45720">
            <a:spAutoFit/>
          </a:bodyPr>
          <a:lstStyle/>
          <a:p>
            <a:pPr algn="ctr"/>
            <a:r>
              <a:rPr lang="en-US" sz="5400" b="1" i="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DAY</a:t>
            </a:r>
            <a:endParaRPr lang="en-US" sz="5400" b="1" i="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1" name="Rectangle 10"/>
          <p:cNvSpPr/>
          <p:nvPr/>
        </p:nvSpPr>
        <p:spPr>
          <a:xfrm>
            <a:off x="6680200" y="57148"/>
            <a:ext cx="2235201" cy="923330"/>
          </a:xfrm>
          <a:prstGeom prst="rect">
            <a:avLst/>
          </a:prstGeom>
          <a:noFill/>
        </p:spPr>
        <p:txBody>
          <a:bodyPr wrap="square" lIns="91440" tIns="45720" rIns="91440" bIns="45720">
            <a:spAutoFit/>
          </a:bodyPr>
          <a:lstStyle/>
          <a:p>
            <a:pPr algn="ctr"/>
            <a:r>
              <a:rPr lang="en-US" sz="5400" b="1" i="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NIGHT</a:t>
            </a:r>
            <a:endParaRPr lang="en-US" sz="5400" b="1" i="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extLst>
      <p:ext uri="{BB962C8B-B14F-4D97-AF65-F5344CB8AC3E}">
        <p14:creationId xmlns:p14="http://schemas.microsoft.com/office/powerpoint/2010/main" val="36805611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79"/>
            <a:ext cx="3210636" cy="465527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3364" y="-7080"/>
            <a:ext cx="3210636" cy="4655280"/>
          </a:xfrm>
          <a:prstGeom prst="rect">
            <a:avLst/>
          </a:prstGeom>
        </p:spPr>
      </p:pic>
      <p:sp>
        <p:nvSpPr>
          <p:cNvPr id="4" name="Rectangle 3"/>
          <p:cNvSpPr/>
          <p:nvPr/>
        </p:nvSpPr>
        <p:spPr>
          <a:xfrm>
            <a:off x="3810000" y="2044005"/>
            <a:ext cx="113845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a:off x="4549" y="4464080"/>
            <a:ext cx="9208803" cy="2554545"/>
          </a:xfrm>
          <a:prstGeom prst="rect">
            <a:avLst/>
          </a:prstGeom>
          <a:noFill/>
        </p:spPr>
        <p:txBody>
          <a:bodyPr wrap="none" lIns="91440" tIns="45720" rIns="91440" bIns="45720">
            <a:spAutoFit/>
          </a:bodyPr>
          <a:lstStyle/>
          <a:p>
            <a:pPr algn="ctr"/>
            <a:r>
              <a:rPr lang="en-US" sz="4000" b="1" cap="all" spc="0" dirty="0" err="1" smtClean="0">
                <a:ln w="9000" cmpd="sng">
                  <a:solidFill>
                    <a:schemeClr val="accent4">
                      <a:shade val="50000"/>
                      <a:satMod val="120000"/>
                    </a:schemeClr>
                  </a:solidFill>
                  <a:prstDash val="solid"/>
                </a:ln>
                <a:solidFill>
                  <a:schemeClr val="tx1">
                    <a:lumMod val="85000"/>
                    <a:lumOff val="15000"/>
                  </a:schemeClr>
                </a:solidFill>
                <a:effectLst>
                  <a:reflection blurRad="12700" stA="28000" endPos="45000" dist="1000" dir="5400000" sy="-100000" algn="bl" rotWithShape="0"/>
                </a:effectLst>
              </a:rPr>
              <a:t>Ismat</a:t>
            </a:r>
            <a:r>
              <a:rPr lang="en-US" sz="4000" b="1" cap="all" spc="0" dirty="0" smtClean="0">
                <a:ln w="9000" cmpd="sng">
                  <a:solidFill>
                    <a:schemeClr val="accent4">
                      <a:shade val="50000"/>
                      <a:satMod val="120000"/>
                    </a:schemeClr>
                  </a:solidFill>
                  <a:prstDash val="solid"/>
                </a:ln>
                <a:solidFill>
                  <a:schemeClr val="tx1">
                    <a:lumMod val="85000"/>
                    <a:lumOff val="15000"/>
                  </a:schemeClr>
                </a:soli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solidFill>
                  <a:schemeClr val="tx1">
                    <a:lumMod val="85000"/>
                    <a:lumOff val="15000"/>
                  </a:schemeClr>
                </a:solidFill>
                <a:effectLst>
                  <a:reflection blurRad="12700" stA="28000" endPos="45000" dist="1000" dir="5400000" sy="-100000" algn="bl" rotWithShape="0"/>
                </a:effectLst>
              </a:rPr>
              <a:t>ara</a:t>
            </a:r>
            <a:r>
              <a:rPr lang="en-US" sz="4000" b="1" cap="all" spc="0" dirty="0" smtClean="0">
                <a:ln w="9000" cmpd="sng">
                  <a:solidFill>
                    <a:schemeClr val="accent4">
                      <a:shade val="50000"/>
                      <a:satMod val="120000"/>
                    </a:schemeClr>
                  </a:solidFill>
                  <a:prstDash val="solid"/>
                </a:ln>
                <a:solidFill>
                  <a:schemeClr val="tx1">
                    <a:lumMod val="85000"/>
                    <a:lumOff val="15000"/>
                  </a:schemeClr>
                </a:soli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solidFill>
                  <a:schemeClr val="tx1">
                    <a:lumMod val="85000"/>
                    <a:lumOff val="15000"/>
                  </a:schemeClr>
                </a:solidFill>
                <a:effectLst>
                  <a:reflection blurRad="12700" stA="28000" endPos="45000" dist="1000" dir="5400000" sy="-100000" algn="bl" rotWithShape="0"/>
                </a:effectLst>
              </a:rPr>
              <a:t>mamataz</a:t>
            </a:r>
            <a:endParaRPr lang="en-US" sz="4000" b="1" cap="all" spc="0" dirty="0" smtClean="0">
              <a:ln w="9000" cmpd="sng">
                <a:solidFill>
                  <a:schemeClr val="accent4">
                    <a:shade val="50000"/>
                    <a:satMod val="120000"/>
                  </a:schemeClr>
                </a:solidFill>
                <a:prstDash val="solid"/>
              </a:ln>
              <a:solidFill>
                <a:schemeClr val="tx1">
                  <a:lumMod val="85000"/>
                  <a:lumOff val="15000"/>
                </a:schemeClr>
              </a:solidFill>
              <a:effectLst>
                <a:reflection blurRad="12700" stA="28000" endPos="45000" dist="1000" dir="5400000" sy="-100000" algn="bl" rotWithShape="0"/>
              </a:effectLst>
            </a:endParaRPr>
          </a:p>
          <a:p>
            <a:pPr algn="ctr"/>
            <a:r>
              <a:rPr lang="en-US" sz="4000" b="1" cap="all" dirty="0" smtClean="0">
                <a:ln w="9000" cmpd="sng">
                  <a:solidFill>
                    <a:schemeClr val="accent4">
                      <a:shade val="50000"/>
                      <a:satMod val="120000"/>
                    </a:schemeClr>
                  </a:solidFill>
                  <a:prstDash val="solid"/>
                </a:ln>
                <a:solidFill>
                  <a:schemeClr val="tx1">
                    <a:lumMod val="85000"/>
                    <a:lumOff val="15000"/>
                  </a:schemeClr>
                </a:solidFill>
                <a:effectLst>
                  <a:reflection blurRad="12700" stA="28000" endPos="45000" dist="1000" dir="5400000" sy="-100000" algn="bl" rotWithShape="0"/>
                </a:effectLst>
              </a:rPr>
              <a:t>Assistant teacher (</a:t>
            </a:r>
            <a:r>
              <a:rPr lang="en-US" sz="4000" b="1" cap="all" dirty="0" err="1" smtClean="0">
                <a:ln w="9000" cmpd="sng">
                  <a:solidFill>
                    <a:schemeClr val="accent4">
                      <a:shade val="50000"/>
                      <a:satMod val="120000"/>
                    </a:schemeClr>
                  </a:solidFill>
                  <a:prstDash val="solid"/>
                </a:ln>
                <a:solidFill>
                  <a:schemeClr val="tx1">
                    <a:lumMod val="85000"/>
                    <a:lumOff val="15000"/>
                  </a:schemeClr>
                </a:solidFill>
                <a:effectLst>
                  <a:reflection blurRad="12700" stA="28000" endPos="45000" dist="1000" dir="5400000" sy="-100000" algn="bl" rotWithShape="0"/>
                </a:effectLst>
              </a:rPr>
              <a:t>english</a:t>
            </a:r>
            <a:r>
              <a:rPr lang="en-US" sz="4000" b="1" cap="all" dirty="0" smtClean="0">
                <a:ln w="9000" cmpd="sng">
                  <a:solidFill>
                    <a:schemeClr val="accent4">
                      <a:shade val="50000"/>
                      <a:satMod val="120000"/>
                    </a:schemeClr>
                  </a:solidFill>
                  <a:prstDash val="solid"/>
                </a:ln>
                <a:solidFill>
                  <a:schemeClr val="tx1">
                    <a:lumMod val="85000"/>
                    <a:lumOff val="15000"/>
                  </a:schemeClr>
                </a:solidFill>
                <a:effectLst>
                  <a:reflection blurRad="12700" stA="28000" endPos="45000" dist="1000" dir="5400000" sy="-100000" algn="bl" rotWithShape="0"/>
                </a:effectLst>
              </a:rPr>
              <a:t>)</a:t>
            </a:r>
          </a:p>
          <a:p>
            <a:pPr algn="ctr"/>
            <a:r>
              <a:rPr lang="en-US" sz="4000" b="1" cap="all" spc="0" dirty="0" err="1" smtClean="0">
                <a:ln w="9000" cmpd="sng">
                  <a:solidFill>
                    <a:schemeClr val="accent4">
                      <a:shade val="50000"/>
                      <a:satMod val="120000"/>
                    </a:schemeClr>
                  </a:solidFill>
                  <a:prstDash val="solid"/>
                </a:ln>
                <a:solidFill>
                  <a:schemeClr val="tx1">
                    <a:lumMod val="85000"/>
                    <a:lumOff val="15000"/>
                  </a:schemeClr>
                </a:solidFill>
                <a:effectLst>
                  <a:reflection blurRad="12700" stA="28000" endPos="45000" dist="1000" dir="5400000" sy="-100000" algn="bl" rotWithShape="0"/>
                </a:effectLst>
              </a:rPr>
              <a:t>Dhanmondi</a:t>
            </a:r>
            <a:r>
              <a:rPr lang="en-US" sz="4000" b="1" cap="all" spc="0" dirty="0" smtClean="0">
                <a:ln w="9000" cmpd="sng">
                  <a:solidFill>
                    <a:schemeClr val="accent4">
                      <a:shade val="50000"/>
                      <a:satMod val="120000"/>
                    </a:schemeClr>
                  </a:solidFill>
                  <a:prstDash val="solid"/>
                </a:ln>
                <a:solidFill>
                  <a:schemeClr val="tx1">
                    <a:lumMod val="85000"/>
                    <a:lumOff val="15000"/>
                  </a:schemeClr>
                </a:solidFill>
                <a:effectLst>
                  <a:reflection blurRad="12700" stA="28000" endPos="45000" dist="1000" dir="5400000" sy="-100000" algn="bl" rotWithShape="0"/>
                </a:effectLst>
              </a:rPr>
              <a:t> govt. Boys’ high school, </a:t>
            </a:r>
          </a:p>
          <a:p>
            <a:pPr algn="ctr"/>
            <a:r>
              <a:rPr lang="en-US" sz="4000" b="1" cap="all" spc="0" dirty="0" err="1" smtClean="0">
                <a:ln w="9000" cmpd="sng">
                  <a:solidFill>
                    <a:schemeClr val="accent4">
                      <a:shade val="50000"/>
                      <a:satMod val="120000"/>
                    </a:schemeClr>
                  </a:solidFill>
                  <a:prstDash val="solid"/>
                </a:ln>
                <a:solidFill>
                  <a:schemeClr val="tx1">
                    <a:lumMod val="85000"/>
                    <a:lumOff val="15000"/>
                  </a:schemeClr>
                </a:solidFill>
                <a:effectLst>
                  <a:reflection blurRad="12700" stA="28000" endPos="45000" dist="1000" dir="5400000" sy="-100000" algn="bl" rotWithShape="0"/>
                </a:effectLst>
              </a:rPr>
              <a:t>dhaka</a:t>
            </a:r>
            <a:endParaRPr lang="en-US" sz="4000" b="1" cap="all" spc="0" dirty="0">
              <a:ln w="9000" cmpd="sng">
                <a:solidFill>
                  <a:schemeClr val="accent4">
                    <a:shade val="50000"/>
                    <a:satMod val="120000"/>
                  </a:schemeClr>
                </a:solidFill>
                <a:prstDash val="solid"/>
              </a:ln>
              <a:solidFill>
                <a:schemeClr val="tx1">
                  <a:lumMod val="85000"/>
                  <a:lumOff val="15000"/>
                </a:schemeClr>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3414605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grpSp>
        <p:nvGrpSpPr>
          <p:cNvPr id="3" name="Group 2"/>
          <p:cNvGrpSpPr/>
          <p:nvPr/>
        </p:nvGrpSpPr>
        <p:grpSpPr>
          <a:xfrm>
            <a:off x="-614782" y="-359124"/>
            <a:ext cx="11029284" cy="8353975"/>
            <a:chOff x="651666" y="-865525"/>
            <a:chExt cx="10439400" cy="6943725"/>
          </a:xfrm>
        </p:grpSpPr>
        <p:grpSp>
          <p:nvGrpSpPr>
            <p:cNvPr id="5" name="Group 4"/>
            <p:cNvGrpSpPr/>
            <p:nvPr/>
          </p:nvGrpSpPr>
          <p:grpSpPr>
            <a:xfrm>
              <a:off x="651666" y="-865525"/>
              <a:ext cx="10439400" cy="6943725"/>
              <a:chOff x="651666" y="-865525"/>
              <a:chExt cx="10439400" cy="6943725"/>
            </a:xfrm>
          </p:grpSpPr>
          <p:grpSp>
            <p:nvGrpSpPr>
              <p:cNvPr id="7" name="Group 6"/>
              <p:cNvGrpSpPr/>
              <p:nvPr/>
            </p:nvGrpSpPr>
            <p:grpSpPr>
              <a:xfrm>
                <a:off x="651666" y="-865525"/>
                <a:ext cx="10439400" cy="6943725"/>
                <a:chOff x="-148434" y="75780"/>
                <a:chExt cx="10439400" cy="6943725"/>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tretch>
                  <a:fillRect/>
                </a:stretch>
              </p:blipFill>
              <p:spPr>
                <a:xfrm>
                  <a:off x="-148434" y="75780"/>
                  <a:ext cx="10439400" cy="6943725"/>
                </a:xfrm>
                <a:prstGeom prst="rect">
                  <a:avLst/>
                </a:prstGeom>
              </p:spPr>
            </p:pic>
            <p:sp>
              <p:nvSpPr>
                <p:cNvPr id="11" name="Oval 10"/>
                <p:cNvSpPr/>
                <p:nvPr/>
              </p:nvSpPr>
              <p:spPr>
                <a:xfrm>
                  <a:off x="433467" y="2962652"/>
                  <a:ext cx="3716013" cy="281940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765890" y="2962651"/>
                  <a:ext cx="3328430" cy="2523358"/>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Isosceles Triangle 7"/>
              <p:cNvSpPr/>
              <p:nvPr/>
            </p:nvSpPr>
            <p:spPr>
              <a:xfrm>
                <a:off x="6939948" y="3348384"/>
                <a:ext cx="2645917" cy="1196321"/>
              </a:xfrm>
              <a:prstGeom prst="triangle">
                <a:avLst>
                  <a:gd name="adj" fmla="val 41820"/>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10075453">
                <a:off x="7680747" y="3674693"/>
                <a:ext cx="1650624" cy="1265520"/>
              </a:xfrm>
              <a:prstGeom prst="triangle">
                <a:avLst>
                  <a:gd name="adj" fmla="val 41820"/>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Isosceles Triangle 5"/>
            <p:cNvSpPr/>
            <p:nvPr/>
          </p:nvSpPr>
          <p:spPr>
            <a:xfrm rot="21317633">
              <a:off x="779335" y="3320314"/>
              <a:ext cx="4259202" cy="1750593"/>
            </a:xfrm>
            <a:prstGeom prst="triangle">
              <a:avLst>
                <a:gd name="adj" fmla="val 41820"/>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76200" y="1131214"/>
            <a:ext cx="8900449" cy="923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chemeClr val="bg1"/>
                </a:solidFill>
                <a:effectLst>
                  <a:outerShdw blurRad="50800" dist="39000" dir="5460000" algn="tl">
                    <a:srgbClr val="000000">
                      <a:alpha val="38000"/>
                    </a:srgbClr>
                  </a:outerShdw>
                </a:effectLst>
              </a:rPr>
              <a:t>A happy and well to do  </a:t>
            </a:r>
            <a:r>
              <a:rPr lang="en-US" sz="5400" b="1" cap="none" spc="0" dirty="0" smtClean="0">
                <a:ln w="11430"/>
                <a:solidFill>
                  <a:schemeClr val="bg1"/>
                </a:solidFill>
                <a:effectLst>
                  <a:outerShdw blurRad="50800" dist="39000" dir="5460000" algn="tl">
                    <a:srgbClr val="000000">
                      <a:alpha val="38000"/>
                    </a:srgbClr>
                  </a:outerShdw>
                </a:effectLst>
              </a:rPr>
              <a:t>family</a:t>
            </a:r>
            <a:endParaRPr lang="en-US" sz="5400" b="1" cap="none" spc="0" dirty="0">
              <a:ln w="11430"/>
              <a:solidFill>
                <a:schemeClr val="bg1"/>
              </a:solidFill>
              <a:effectLst>
                <a:outerShdw blurRad="50800" dist="39000" dir="5460000" algn="tl">
                  <a:srgbClr val="000000">
                    <a:alpha val="38000"/>
                  </a:srgbClr>
                </a:outerShdw>
              </a:effectLst>
            </a:endParaRPr>
          </a:p>
        </p:txBody>
      </p:sp>
      <p:grpSp>
        <p:nvGrpSpPr>
          <p:cNvPr id="28" name="Group 27"/>
          <p:cNvGrpSpPr/>
          <p:nvPr/>
        </p:nvGrpSpPr>
        <p:grpSpPr>
          <a:xfrm>
            <a:off x="-687145" y="-168519"/>
            <a:ext cx="11029284" cy="830997"/>
            <a:chOff x="-687145" y="-168519"/>
            <a:chExt cx="11029284" cy="830997"/>
          </a:xfrm>
        </p:grpSpPr>
        <p:sp>
          <p:nvSpPr>
            <p:cNvPr id="16" name="Rounded Rectangle 15"/>
            <p:cNvSpPr/>
            <p:nvPr/>
          </p:nvSpPr>
          <p:spPr>
            <a:xfrm flipV="1">
              <a:off x="-687145" y="-64269"/>
              <a:ext cx="11029284" cy="622498"/>
            </a:xfrm>
            <a:prstGeom prst="round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5" name="TextBox 14"/>
            <p:cNvSpPr txBox="1"/>
            <p:nvPr/>
          </p:nvSpPr>
          <p:spPr>
            <a:xfrm>
              <a:off x="79416" y="-168519"/>
              <a:ext cx="9640887" cy="830997"/>
            </a:xfrm>
            <a:prstGeom prst="rect">
              <a:avLst/>
            </a:prstGeom>
            <a:noFill/>
          </p:spPr>
          <p:txBody>
            <a:bodyPr wrap="square" rtlCol="0">
              <a:spAutoFit/>
            </a:bodyPr>
            <a:lstStyle/>
            <a:p>
              <a:r>
                <a:rPr lang="en-US" sz="4800" dirty="0" smtClean="0"/>
                <a:t>What can you see in the picture ?</a:t>
              </a:r>
              <a:endParaRPr lang="en-US" sz="4800" dirty="0"/>
            </a:p>
          </p:txBody>
        </p:sp>
      </p:grpSp>
      <p:sp>
        <p:nvSpPr>
          <p:cNvPr id="19" name="Rectangle 18"/>
          <p:cNvSpPr/>
          <p:nvPr/>
        </p:nvSpPr>
        <p:spPr>
          <a:xfrm>
            <a:off x="1511303" y="3183826"/>
            <a:ext cx="7549247" cy="34163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chemeClr val="bg1"/>
                </a:solidFill>
                <a:effectLst>
                  <a:outerShdw blurRad="50800" dist="39000" dir="5460000" algn="tl">
                    <a:srgbClr val="000000">
                      <a:alpha val="38000"/>
                    </a:srgbClr>
                  </a:outerShdw>
                </a:effectLst>
              </a:rPr>
              <a:t>Weal</a:t>
            </a:r>
          </a:p>
          <a:p>
            <a:pPr algn="ctr"/>
            <a:r>
              <a:rPr lang="en-US" sz="5400" b="1" cap="none" spc="0" dirty="0" smtClean="0">
                <a:ln w="11430"/>
                <a:solidFill>
                  <a:schemeClr val="bg1"/>
                </a:solidFill>
                <a:effectLst>
                  <a:outerShdw blurRad="50800" dist="39000" dir="5460000" algn="tl">
                    <a:srgbClr val="000000">
                      <a:alpha val="38000"/>
                    </a:srgbClr>
                  </a:outerShdw>
                </a:effectLst>
              </a:rPr>
              <a:t> and </a:t>
            </a:r>
          </a:p>
          <a:p>
            <a:pPr algn="ctr"/>
            <a:r>
              <a:rPr lang="en-US" sz="5400" b="1" cap="none" spc="0" dirty="0" smtClean="0">
                <a:ln w="11430"/>
                <a:solidFill>
                  <a:schemeClr val="bg1"/>
                </a:solidFill>
                <a:effectLst>
                  <a:outerShdw blurRad="50800" dist="39000" dir="5460000" algn="tl">
                    <a:srgbClr val="000000">
                      <a:alpha val="38000"/>
                    </a:srgbClr>
                  </a:outerShdw>
                </a:effectLst>
              </a:rPr>
              <a:t>woe </a:t>
            </a:r>
          </a:p>
          <a:p>
            <a:pPr algn="ctr"/>
            <a:r>
              <a:rPr lang="en-US" sz="5400" b="1" cap="none" spc="0" dirty="0" smtClean="0">
                <a:ln w="11430"/>
                <a:solidFill>
                  <a:schemeClr val="bg1"/>
                </a:solidFill>
                <a:effectLst>
                  <a:outerShdw blurRad="50800" dist="39000" dir="5460000" algn="tl">
                    <a:srgbClr val="000000">
                      <a:alpha val="38000"/>
                    </a:srgbClr>
                  </a:outerShdw>
                </a:effectLst>
              </a:rPr>
              <a:t>come by turns in a family.</a:t>
            </a:r>
            <a:endParaRPr lang="en-US" sz="5400" b="1" cap="none" spc="0" dirty="0">
              <a:ln w="11430"/>
              <a:solidFill>
                <a:schemeClr val="bg1"/>
              </a:solidFill>
              <a:effectLst>
                <a:outerShdw blurRad="50800" dist="39000" dir="5460000" algn="tl">
                  <a:srgbClr val="000000">
                    <a:alpha val="38000"/>
                  </a:srgbClr>
                </a:outerShdw>
              </a:effectLst>
            </a:endParaRPr>
          </a:p>
        </p:txBody>
      </p:sp>
      <p:sp>
        <p:nvSpPr>
          <p:cNvPr id="21" name="Donut 20"/>
          <p:cNvSpPr/>
          <p:nvPr/>
        </p:nvSpPr>
        <p:spPr>
          <a:xfrm>
            <a:off x="4283246" y="3183826"/>
            <a:ext cx="2005360" cy="892236"/>
          </a:xfrm>
          <a:prstGeom prst="donut">
            <a:avLst>
              <a:gd name="adj" fmla="val 10314"/>
            </a:avLst>
          </a:prstGeom>
          <a:solidFill>
            <a:srgbClr val="C0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21"/>
          <p:cNvSpPr/>
          <p:nvPr/>
        </p:nvSpPr>
        <p:spPr>
          <a:xfrm>
            <a:off x="4374024" y="4911490"/>
            <a:ext cx="2030240" cy="918718"/>
          </a:xfrm>
          <a:prstGeom prst="donut">
            <a:avLst>
              <a:gd name="adj" fmla="val 11635"/>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22"/>
          <p:cNvSpPr/>
          <p:nvPr/>
        </p:nvSpPr>
        <p:spPr>
          <a:xfrm>
            <a:off x="533400" y="1131214"/>
            <a:ext cx="1981200" cy="924987"/>
          </a:xfrm>
          <a:prstGeom prst="donut">
            <a:avLst>
              <a:gd name="adj" fmla="val 10340"/>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onut 23"/>
          <p:cNvSpPr/>
          <p:nvPr/>
        </p:nvSpPr>
        <p:spPr>
          <a:xfrm>
            <a:off x="3592770" y="1131214"/>
            <a:ext cx="3189029" cy="923331"/>
          </a:xfrm>
          <a:prstGeom prst="donut">
            <a:avLst>
              <a:gd name="adj" fmla="val 12034"/>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837122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20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heel(1)">
                                      <p:cBhvr>
                                        <p:cTn id="33" dur="2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heel(1)">
                                      <p:cBhvr>
                                        <p:cTn id="45" dur="2000"/>
                                        <p:tgtEl>
                                          <p:spTgt spid="21"/>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heel(1)">
                                      <p:cBhvr>
                                        <p:cTn id="5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P spid="21" grpId="0" animBg="1"/>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ata:image/jpeg;base64,/9j/4AAQSkZJRgABAQAAAQABAAD/2wCEAAkGBxQSEhUUEhQVFhQUFxcVGBgXFRgXGBwYFxcYFxQXHxgYHCggGBwlHRgYITEiJiorLi4uGB8zODMtNygvLisBCgoKDg0OGxAQGywkHyUsLSwsLCwsLCwsLCwsLCwsLCwsLCwsLCwvLCwsLCwsLCwsLCwsLCwsLCwsLCwsLCwsLP/AABEIALgBEgMBEQACEQEDEQH/xAAbAAABBQEBAAAAAAAAAAAAAAACAQMEBQYAB//EAEQQAAIBAgQDBgMFBQcCBgMAAAECEQADBBIhMQVBUQYTImFxgTKRoSNCUrHRFDNiweEHFXKCktLwk/EWJENTorJEg8L/xAAaAQACAwEBAAAAAAAAAAAAAAAAAQIDBAUG/8QAOREAAQMCAwUGBgEEAgIDAAAAAQACEQMhBBIxQVFhcZEFEyKBofAUMrHB0eFSFSNC8WKiktIGM8L/2gAMAwEAAhEDEQA/ALkV1FzkoNJCIGhNLQhLSQhimhCRTSQmhJdQhCaaEJoQhNNJGt40i1SDkyxqSigNCENNJCaEJKaaShJDQhEjRQQmrXh3EMgjzqipTm6tZUiyLFX5nUx/Ok1sJudKYu4iFidakGyVEugJvDoTrTcYSaJUjuNNarzXVmWyFbI505KUBM4uFWInpUmSSk6AFUGtCpQmmkkpISRQhdQhJQhLFJNaKqVNdQhLQhKDSQiBoTXGhCShCQrQhCRTSQkU0kMUISEU0ICKElwWhCFhTQmyKEkJFNCQimhDQhJTQkoQlBpITguGlCcoW1poTtm9Gk6VAtlMGFPuYwZfDVIYZurS+1lXXcQavDAqi4pi5dJqQASlMNUlFDTQkihC6khIaEJKELooQtJFZ1YkimhdQkuoTXTQhLNCEs0IXCkhcRQhARTQhihJIRTQgIppJKEITQhAaaSE00ISKEITTQkoQkpoSUJIhSTXUIXAUIRs0VEBOUydakkgYU0ICKaSSKEJKEJIoQuihCSKELopIWkIqhWJIoQkimkkoQuoQuoQkmhCKhC6hC6hCSKEISKEISKaSAimhAaaSrMRxVAy5WRlllfxCVjYgbtz2ozMAOY3Ugxx0CP+87fU/wCkj8xVffM3qXcv3JDxG31PyJ/IUxVZvSNJ+5LbxttiArqSZ0nXT/n0NNtRpMAqBa5puD0T8VYkkihCSKaEopIXGhNcKEITTSQ0IXGhCEimhCRQhJFCFxFCSSKEJIpJpIoQtJVCsXRQhJQhJFNJJFCF0UISUIXUJLqE11CF1CSShCBjG9EpgE6KLdxgDFYbMIgQfFIBkeQmPao5wLK9+HIY14IM8bjmFBxmIkHMSBGoTUgc5aQq/Ool02+igGgX+uixdvh73bzC3c1t+MC4MoyiJ+Ceo0gTNDqJYZIUxVDhZa3gQAsqLMMgnUsZM68x9OVSDn7vVVuaydfRLxq072yv7vNALLDE9VA039fpSfmIiFBzmMGYussbw/hztMuApAi458Kt3icid4J9Ziazd3LoKvbU8MtK2dvBNbA7u4SOj+IH9PaK1d25nynqq+8a75h0RJjwCFu/ZsdpPhPof+eppHENb89lJuGc/wCS6mEVoWddQhIaELqaEJFCEkUJJIoTXRQhCRTQuikhdFCSSKE0kUISRQhaKKzqxdTQuoQkihCSKELoppJIoQkihC6KEl1CF1CEkUIWd7W4QuqlrirbXXKVMk8zPpoNOfnWXFMzRJsun2dX7ucrJcdv2j36Ko4dwzEFgVIWy4gMtwQAswNJknXkRqTVTKbybac1dUr0gw5rv2yFq7uHW5bZR4Z02mGGokc4MHzrfTIGi475OqynDOz1+y7FiJfMrOCIykjWN5O/lpVVV9UutotDO6y8dy0mBwS2FCICF21Mmd8xnqSfpVsnNO9UEy3kmeO4FrtorbbK3XqPvLPKaKgJFlQ6m15GbYqzhvAmUOlzMEGkBtzmWTpttFY6THkydFuqd21mVquhh8vwaDpy/pWzIR8p/Cozg/MPPas1xpcSzgMAqTEAgjLuxg/GYB5ctK5WI751WHHyB9yu/hX4VmH8DZO0kffZ7lTcA160oNwTbJOgOZrYnQTzA2jl9K3UjVpt8dx9FycQKL3nuvXarm2wYAqZB1BFawQRIWIgixRZaaEhFCEkUIQxTQkihC7LRKEmWhC6KELooQkIpIQkU00kUkLRRVCsXRQhdloQuy0ISRTQuIoQkIoSSRTSSRQhdFCF0UIS5dCeQqDntaQDt+yYaSJCy/ajvHQFVJRjGboAdCRyk6z5edYsTnMOGi7fZrqDA4PNx768P2omG4eb620Gi25zNBk6gGOhOv0oZNSABoois2kXvOrtAtQ6805aeRA5e2utbP8Ak1cjg5KjBh9CDuDzBqwGQq7goDbkR7T+RpCdFLiuTUa78/XnUmukSouEGE9eSR56Geo3g/I1WDH09VMiek+iYIq5VKo4ph7pJAjLmAWNZGzsZ5xpGgCs28VxH4ap3ma5k+i79PE0XUw0wIHrw+qLh+FKOxuGTc2/D5g9W/SujQpuYTn29P8Aa5mIqNeB3eg6/wCkTWTZJZQTaOrj8Gwzjy6/0qTndyZ2H0VbR3oj/L6qeuokag1oBlZ0qgSJ2kT6c6EKxx3B8oBQ5tJIO9ZmYmfmWl+H/iqplrUCsyTLTQn7KSjTGhU66aGQdfXLVFUuBBarqQaQQ5Di8MUMHpNSpVM7ZUajMhhMRVqrSRQhJFCEkUJpMtCFoYrOrUoFCEQWkiF0UJwky00l2WhEJClEohDlpylCQrRKULslEohM45mtoWCljyABOvLQcqqrVSxhc0Sdyto0s7w1xgb1nT2gcq6so0yAiCs5idDJMSob51yPi6jm56zR4dLQb228F1Tg6QcG0na8ZCt8DxIOuZlNtT8JPwnlvsPeutQrd4wOiAuXXoGm8tmSpwWrlQm3txqBvuOvn60o2qU7E29v7y7xr0YDkf5GlJ1CcDQrpnUeh5H/AL05m4SiLFDkjlvp77/r8qBZ3NBu3l7980+/XmEPyCb+tRi3n91Kb+X2UeKtcVU0Jbg19AB78/rNKmZEqVSxhN3LYIg1IgEQVBpIMhZ/FYTEM7EXNEiILKMuxJgGAOf6VxqrXmqSX6aagenr9V2aTqYpgBkTroT6+ilcNmy/cswYMJUiNG1LJ6dP610aE0/7bjK51eH/ANxohWpFalmU7ittmZSrwYECJiD5dRWFtpC6jXU8ozMnjJlQr48R9a10rMC59W7ym8tWKtTbODnMhBIuWpHtD/QqRWeo6W8itOHc6nUDhtCmdoeHi2LZA1bNPUxlM/U1HDuuQp4rxQ5UpWtKxoctCFxWiU0JFNCSKUoWpuYJh0rKKgWk0ymTaI5VLMFHKVwU0SiE4q0pUoRdzSzJ5UBSnKjCTJTlKEnd0SiE5bwhMwKReApBhKk2+EseYqBrBSFFSMZY7u2SognSSJCiCSx8gAay1qxa2Vpp0wTCxFrFqCTcMtluOpiCzAKig6Q2gI1EVXSrZmZipvpQ/KFd8HtPdt5igiSoySNBzynly0PLar6OIc5skKmrh2g2Tv8AdIIJsuVYbpEqPIoYKnnpFTD4uFE0wRBTiWxbA75YH41OZPfmvuIHWmaxUW0QnbvDwfEhkHWBBBB2IPX0OtAqXlM0wbKvxmBgZk15EciOQ8jVjXyqnshRV8S6dY9CDzHkasBkWVRbBuESLPlMr8xEUs3hJCkGw4Ao4gTz1+u3tMGm4yUmiB6pnLVmiq1QlZ9Of9KrBL+X1/StIDOf0/aXhNt1xKxHdFWHocpiZ32rmuwj2VzUHy+q3sxLHUgz/JM8W4WGLOqFSTIkbEdD0O/l7Vqp0hJM+Ix6KFYloaLZeF9d/veuwz5lB57H151rY/MJWF7MroVzhsEbjJG5Vfoon+dZXkAla6ZOQD3uUTi+F7u6yzMQfmATWmi6WBZqwh6hqk6VZKqCu+Hoyrbdj4bbQVjYMSpM/wCb/kVleQXEDaFsbApi1wfT2UXH7wu5FTxFJmNRrHP2pUPDc7Uq3isFSYwJZTPeYIsgSYjUgDxHQb1Ya4BVYoEiUuIthQfC8ieYMx5ZRUy8xIuohgmDZRsM2dA0MsjZ1KsOUEHapB0hQLYMJ3uD0NGYJhpQ9yfwn5GjMN6MpWtN+seVa8yEuDTgpSE1dYDfTUD3JgD5mmkjtCaDZMKSLAqGZThL+yqeVGYoyhL+xLNGcpZAnThVqOYqWUJy1bA2pEphOCkmmMege26vqpEHf+VRcxrxlOibXFpkLJcN7NrfdS7HLbVTGmucl4ny0FQZRDKYYNLqbqpc8uK2a2woAUQBoAKsCrKau2VYyRqNiNGHoRqKaSivbup8LB1mcrCG9iIB6wQJPOkmoqquY5CbTsZj4dfNDKv66+tLKjMmr157ZzOmZSdWtgkHzybg7bTMVMFRhDdsqw7y0QZOsRDDl6ESRr6HyA8zIQWA2KiC0M0qZX5QRBI12McvJqsFSQeKqLIIjYm8pj2Enp0H/PKrQ4TO5VFpiIuUWDtzcXbLruN5BHyqLyXNJKkwBrgNqTEhMxCHXXT00MVKnUOjlOthnNbmykD0Q2bgRgzGAJ/I1OqfAVRSBzhO8Wx5t4dbzQUc6DKSYMsDptoJ22rKHhplbS3OIhZns7xW1dkW0fIIG4gMAZMuRpAk+oqdJ9yG7UYmm57sz9Tu/Ct8P2mFo+EloBEBRA3A1Pn0rScNmBJsp0cHWgFxAHFRRj7t2XSyzqxJzBpnXXUCKtyNZ4SYR8HRNzVHvzWc432sv2HypaRYjV5f1EAgA+tHdF1gqX0aNI/PPJQsP/aHjACJtMDupt6fQg1B2GjVTpupvsFe8I/tJSQMTZgaeO0ZA8+7O3sSapdhzsKll3LbWcXYxdrMhS9bbeQGHoVYaHyIrOWlpgqHBSQoO4okohKbQ6UpKcBcyClKITelNKyZJNaFnRi5RCMyjY28Bkn8a/UhR8iwPtUXbAptkqWDTUVKtX4qBarA5SrdyagQpgoWueMCfutp7rr/AM86jtTTs9KaSK3SKaznBuM3LmNvI092QckxA7swIgzrJJms7XPL7i34VhYA2ZvuTvaXtTYwxNp2PeFZ8IkLPw5o2n3/ACqT6zWGCraOEqVmlzRZV2A7QYNW7w3SCyqFnOAUGkkbb5hrqIozMkEn1R3dYtLA2RN4E+q0i8RU8n/6bx+VWlZkh4kvR/8Apv8A7aQKZshPEF6P/wBK5/tqRSF0N3EW3WGVmGv/AKbkb/4aiHJwohugaKbkfhe3d+jZZH1qSioHEb9pAblwtaOzMMy5jyMxBPk3y51CxKZJaJJt5KhxnaAMfjVrbuoZwGRgw5MpETlB8SnUaFdouY0H5lmdWAIgz7/Kes3NmBDwFc+ELpMFGCkyd46GrcrNghWEONjdXwVs05cqz5nffeD9Krc5xCGsANk5mDEKxhiCYCnNliCdNYqJVuwQmv2e2SNA2vMATBkA9fepBohVkmV3GeLG0bdt7ZKuDDKSTKj4YjcyOfPypMYXPhvVa6VDvGEyBGxY/i9m+gs2SZuvAVIWRJhSQIGYnyjSu1g6LHAuOg2796y4nHU8O7Jhxc7fwolnsviO8+1uC2QWE5sxmJcLl0Gh2JG9Tf2lhaTfAM3u0k39Cqm9n4zFEufYCJJ47QFr+D404bDZUGZVygaqDlkhzlX4TMbkzJ6Vx8RiH1qptHU8rnXyC7VDsSnTqCi95JIJ0gSI0O3W68847g3F1jekGbjDOsBzPiYZhHvXVxVZr6IfROwTBuOBi+1efwLO7xGSuLSddvHqFFewJMW0iDEqm8AAbCfFrOmjcq4ff1IEuJ66euzZwXepsw5A8N53HSdeUJq7gAcpKEZtMybDxQDrIiCOnOm3EkHWeB9yh1Ci8HI6PvZNYC/ewbC7YeJ38xOzLqCJP15Gt7HUq8tAg+i51ei+gTmuN69xwrh1DA6EBh6ETWB1jCTTmAKMXBypQnKauXKYCJTOemlKr8BYvIqpduFyT4YAnKBIkkflUW3ctGJNI3piLacVY5a0yufCh4+wWuWddFbOfP8AD9RPyqomXALXRc1lN8i5EBWIbWprNKNRRKcKYoUCaqJKsEBVdq8Wxaj+Bj6yFIPp+hqsGVcWwLHmr5UpyoQucmDETynakhefdhbjvi7pZgwVWOx+8wjSBuOfrWTDuLjcrRVADVP7W47BsLlu8im5lMObJaGH8aqSNoPSr3lhsVGmKrbtMecKFa4bgrf7MXXQIhUFpCu7ZvECYiSTr0qXdtsY0QK9S7Qdfste1r+Jv9VWLOga0OZb3Y0IXC2NNW0/ib9aUIlELa/xf6mH5GiELjaTnMebt+tEIWU7b4m2tpCJaXyqvxZyRACBzrvuNNd9aL6BRflESspwbDE2zmCwSyJ8UQ3xaHTLuQYk5p9M2JqOgMabu9ANSo0aTM5JFm3PEnQeSs+I4N8OU7pyUVjntOFzBSZRpacwiAdfu86srB5HhNwr2uGh0V9hsTabK+q5RIA/dgxqVg6gg7+9SpPFVsgX3cfJBY5pyi6mW+KYdXZ7asXYAFkQuSANpMQPStPw79sDmrhh3xeBzKau9qECNNu5mOgECJOg1P6VNuGe43I6odhy0TMjhfgq3B8ce5fLi2rvGVCzxbt7axB5ka8ztyFb3YWnRo5qjoGsRc+/TasNXEvq1fhsK3NvP1J4BLir5WHJZ3cN4yTmVs0MFEwqwNt/EdeVYn1zVlos0bN4jadp9LaL0nZnYtOk7PUOZ4Op0gjYOZ14KRlZr7MuoW4jkeVwBpj6e4rDmHdZTqQR0strqtNmGy1DBLSP/GymHh/dI63SoUnKoABcsSDb5ydtiV0nWkXFzswtvv8AbQep4LIcU7EVWuot8QE5nTAEQYHn5qg7R4E207wkgZ8igoJUtbLTpuZEbmRzrqYMscxuXUzN9YMcI6BeZ7Qq1nV396/NEAWjjbzWOxOGZdMuYEkzou8yDI19T00rOKHiMPaBbbPoNFvHaLyWubTOaI28NOiNVcSxDgDcjrlyk6HfQGq3UC6wLXefHin8cAMr6ZA5cZ6aoRdDAfCdCDuN/inoCB0nSkynUpVQLtM7ft+k6tWlVpPLDI1idn66L1LsrfzYSzIgquSJnRCVGvoBU8QIqFYKJ8AQ4Z31z7hiFjmv3Z8+VOylUgQWqQ1yoQlKDvKESkbHHvQ5G06DkoUyfWq4jVWiTMKzcA+KZBAPtU80BVFsm6hoAz3Lk/eCCdtAJjpqY9qVLeVKpoAE7V6oRDr7UpvCeyUrPpvEkAe5iouMCVJtzCiYfCMMYb0/Zr9kBHPITHoJqhotC1F4yxC0bXdNKAFWSoV2+QD6H8qm4QCVAG8LO9krCIzFVClraFoES0kEx6AVlosDXAbmj36K+o6R5lUvbLgd9rveW1LIASoQaqN3UrzJk+tRdQd3mYe+CvbiG91lOqj8PwF0k3L5BVDaBtkFTo5YaclkxHPWrmgk3VDnNAEa/pb83KuVCEvQhcAaEJhcTJITxQYJHwg9M3XyEmkZ2JhDcAjNcMgaxsojnHP1M+1MApEhZSy/7TiGxbibdmUsLuC2sv8Ay9Z6U9kKkEE5jomsTa72xevKZy5spOxInMx6jNA0/CaxBjjUdUdwA5bT5rTSe0MAF5uee7yU3g19L9jvL6+M2+7bm0qYZBJOaS0gcxlOs1qAzOgbUMBcICp7/Cr4PcICiqwlnMKM0FQInUSdADHkK6eHZhMM3vHauvA1MfT0niU82Iqk0sK3TVx6wDsHqrzhFm5hlKW7zHM0gm2D90MdCx2DCfMjpqquNpVYJpxHH9b/AETHY2IbmLql7bJ1cW7eUqGvAHv3ZGIlnDMXZWUtDFRsSIkRGkA7GtFPtOllyOpxGgsePA6LLi+xcVhpqd4NYOoNxOilW8EbCvaIgjLmYGRmPiBMDaVgdNNNWrHiXPxVeW3AmBpa3rB89+i6fZ7qHZ2Fo1Xf5OIdadJGuwCRb7qfwvDd66Bisk3GIJgsratCxpOsTHWKyOphgIdIO6NwtJn6TuWirj69QOq4dv8Aa8Izn/idQPRBgsXNyLAyd5bKkSMw3VYfSIAzQIj2qBZlF/8Ae2+/ddaamBGHzVqnjOZtzpBIzW6pjCtbew2cSwIbwuQ2+XMxaQTqdOlRcHtqeGek+QA8vNbMXUdh64qF2VkESdN8AeXVQuLSMGV3CsrhWGnxRMbicx9onWa62Goub4n2JPTZ74rxXafabcZiXFmkR0WSt4dnkBTALaxA1OZTqVJj3/TnPoVaZda3Pd13cF1m4+i8tNybdYynfa6EKCZDbgXNjsWnz0zRpvWcZg3lbp0v6LZmfdpFvl848tiGDI0VpJ1ME6gFdYkfLaKvbiXNEbBsOnvkVRVw2HfLnDKemljwP5W47DYotZcE7MGG2zKIGnmpq+uQ6HDaFy2sNN76czBV9eiB11H1n+dVBTKjsDUgoJunCUqiw/ahgDmw4MiJW5PKD8SjzrEKzXCfuPytMEKztdslI8eHvKvX7Mj5hqtFRpFvp+FAiNU2vaix3eVe9zZg2tlyJzZwDlBjaKQqM0n6hMCSJU9O0eHYAu+RoE5kcCY11K1MVmDaOqg6mSbJ63xvCFTGJtEyDGcDy2PvUg4F0oLYZCeTHWiJW5bYqcwAdTMAwN+sUVJIgJMtdO4XE50HUFjvzO508qGNAum9xOikrcNSIUJTGOJFq43II5n0U1XWIFN3I/RTYCXDmq3s9ZOd9IhbYPLUZtKrpnxnk37qbwco5n7K7NXKtVOJsfalT8N5SvuNR8jmP+YUk03wa5dOdbigLbKopnUkKMwjoOvnQCoiZM6bFYrfWYHiboOXqdh760iVMBCbRY+M6fhHw+/Nvy8qYG0pE7k7ttoB8qlZRus72kvm664a2Yz63SPu2/bYt+XvS0UHeI5eqicc+ztpZtAZmi2gHInTMd45mfLfWog2lQr6hgVrg8IFw9q2v4Ry3IXMDr/Fr7mhXtGUQszwe82GxncDKLLkYiydyAEMCDyAkHbVd+k2HKHHcD9lKizPVbTmATs3AEx6LUmwzszGRLLLRABDMIJ9x5EGqM2fLPmenl+12DWZh6ZawibwBfUN8tQeMoMRhe6MSJUzo4gMwWVaJIJCE6j8tJsZn+ZwE20k6nlpOw7lKtj68EspEjKTLoAgTpxGYJ+92culEyMEI8ehPxErAkjUfF9KtaWBxuTsWB2NqVQTXaCHelo6xtsnO0dk2wj5n8chyp18PSIABJ/KoF+aQAPPbz3xsWjsiizvCTBdHhDtJm9t/JV93MLpuovwG20nSRlAYeLTUn86TXhwgX5XjdpfYtzamHoYYUK7wJD53TJM/hRragXYUeMPnUwQMkkwZEn08zrV9PC1Xtl3hEAXv0E+9y5OM/8AkdMDJTGeWwd07SPexTLeCCmY6noB6D+e/nW+lRp0rjXedffKy8vjMdicY6apnhs6KbiuFq+FuHdijFfIgEr66iuDj+2KtLFd2z5RE8duuxdPAdmU30c7/mMxw2abVhrT5VILL5DYx1FdajXZiWB7RG/gVW+k6g4tJ5KDjeDuGUoZXKFyzrlM/OJP9axspggwdsrsnHVGzmi9/NHhrJR4YLlYARvMbaEa6QParsPQcDmmQsWLxfeANcIM+h/auOypCXriLPiWdZ3U6fRjV1cDu2iyyUie8J3rWLYYQ2mtcn46j3xoTf3bmugKD8mfYnXvVoAUZUaRU1BeV4Xh9kWe/Zbj5mYKls/CuYgTzJ03nmKoiWyV1X1nZhTETFyVJ4ZwtbltH728hdmgC5HhDMAAI1MLvPU1W2iHXga7goVq2R2WAbeqPhuGvXM5XE3kto5QZpdyVjN4ZEbj50CkDp9/sm99JjRmbJKcw6XWV3/bNLbMrZ7I0ykgSSeYg+U1AUZkiepTe6kMoyapvE38RbtLce7YIZQwWCGIIBgQACddpqIo7ZN+X3CYFEvLAD0VNd4rPx2rbeRzflmqQpgf6H2hN2EbvK9A7F2ETEFFUCSmwG3dsSNvxBvnTouJEnh1iVjyiHe9q9E7oVozKmFB46B+z3vO2w+Yiqq5/tu5KdMeILO/2d62rplj9oPibMfhB357z71XhjqVOtsWsK66VqlUQs72qw+MYBsL3I7qXGYMzswGwA0HodzG1CRlZuxe4g9oXWuYdReuBSwDZIkpmIEETCga66TlmkCUEWW0w+HZVCmNBqQuUTzIWTHzqyUoTuWKUohQuJ44WbZdthsOp5CmFB7solUfDsI6KbzEF7k3Lg/gA0QNsDr852k0ESos8Ik801whP2nEXb3KypRAY0uONdOWUeGqWVC5xA0FvNXnDhrGvPzOv5bFo1EEeW3pED8zVk3S2KC3DEu3bbGJtG4N48DQ2XzB8PsW61dRdlcqKzQ5qf454yROdSoAVQVAGdRlEnLoNZ/rUK5DXtkQfqb+a6/ZL2imXFwgPnkA23HXcmElnzA+ItbYGYy/FmDDciG5/i8qpY1ziMrZ15bNun+lrxONw1Gmabnj5XCNZmIPCI9FqOJ49UtZjqQoy6xmcD4BPPTbnr0qTWHMVxXOzNEblHe4GUMACnIMDmEbzPKdI/hnWapxBc1nh2kBJov4tij3rYJzHcx+X/b61s7NcRSgXvroudj2tc8Fx2aJtbKBsyr4oy5tduf51vcTEuNljaWizBdQ+J4YXEKZoJjUeLnqI2PSK42N7RYQabBPGbftbMPQIdmPROdmsKEQ2nYkZ2yKREDYmfMz9a4GL8Tg4brrtYStAyefl9NfVeVdpLJs30diSIgDkMp8Q09fLaun2dWIEt1BVeNZmsrbDcSDqDEhQokTvtqeUzArq0jIJ2zosWZziAdgTd5wzSCRlAUTpoNuQjnUziu4EATKTqPeO8RiEfYviLG+c8sFY684YEBSDz2rmYqo81GvETcD2Oa34SkHf295H4W+u8UkQEHuf6Vzh2PLsz6hJ5beq9C3CACJVaMbr4hA8uVdijLGhrjPFc/E9mbaeu5XNq9h8oltYE7b86szcVzfhqn8SvHcPhXtyEvss75bdxh9BWfvHDd1I+yvdXY/5morK3lyBLwIT4AbeWJUj7wnYn5mkKp2EW4hDqjHEkg3S4dr9ot47MOSzK5BUk7mCKYq8J82/lTNSg4AGRGibS5d7q5ZXuyLjFiVOsnLoNYjw/nTzkbD0/Cs7yi5zXSbKRjcVee13S4dEUkHwxyM6CdKYqWiD0cotNIVO8L7qqTAXSwlDEidtp151B9ZoafwVq79h0K9I7KCcTmB+F7gPPk8Hy0b61ZTaIPP/wDMLi5yHRvE+o/K3i3zVsJyq3tNiP8Ayt2dPDrG8SJqjED+0VZSPjCz/wDZs+XDP5XCPP4VPP125TSw4sef2CKx0WvGJrRlVWZY3tV2yu4a7kVFiRqW1MiZjkBtUwwQsrsVFQsjRZv/AMZlLb/ZhhekujNCDNPwkA8o5flUYurTVAC2HAeJ3FCWsQIcoGQzIZSBAmBJEwdN/IiSArJMK7uXpEddP1qWVRLllrlw37qKqlsPbcRGp6b81kQAfPmsUiQ1VgF5nYpfajGGzYyjV3iANZJ0VQOevzg86qqPLGE7futDKQq1AzZqeQ16/dOcJ4SuGAtkDM9tA7dWDsbhnn8YHoBSYzK0BWVqnePLlZrbBY66Aae5M/lVvFU7IQDDTcKg/EBEzuDr/wDz8qffih/dcLBV1KJqtyNNyo13C5yyhhmVgCRrEEE+mldWliWVGB7No+oXAfhnseWvVnatIDoJ9f8AmlRc55F7K1rKTXWune0uMRLDBt7gZUj7rKJVp/xBT8ulYGgl1l6TBUXVaoa3meW1Z3s7jmuuLCEwQzlmJOZhDbfdEzz15zVtfDjIS7baFp7QY90VbA2FhsH+ui1AseBWYjXaNddoNZKBGEZBJMnkNNi4ldhrEE29eqq7uI5amRoPWd1G2k1x81WsZcZTFh4BA3n8DX1QpZuXDCBAkySSYH4VyqPEd+fKm6iGi5+qvpUjUOpsZ2D8qXhuHOkEupgnZI05CCdPWstcQ0nZ91tw+EZScC2ZHK4WB7RcFW7cbMSMtxyIA5k9fVTV2DqFozK/Esz+HzVY1sWLRsmMpDS5AEqwYRqdGB+gFdVmK8AyCSua6madSYlRsNdEBUdWVdYBzH5zp7CPSo1qry2HNjqpVajnPzvGvD9KXwfhr2bjMGENqRrIhpAOkbdKx1qgMHcVroNLXZj5K5ucUb8I+tetb2bSN5PosL//AJLitAxoPmfumBjnJ3HyFTdgKIGnqVQ3t3GOddw6BIXuef8ApH6VT8Nh9w6/tWf1PGfyPQfhM28dcEeLbrrWg4OidnqVi7+oNvoEy1wnQ5SPNVP8pqDuz6Lt/UqbcZUbpHQIVERAGn8K/pUD2ZQMzN+XpZS+Oq2sLcPqjYg7r7AkD86o/o9GIBPQfhWDtB03aPX8ptsOh3QH11/OgdkUxt9PwQpO7QBEZAPM/eUlzCJHgXKfRY+i0/6WB/l9fyqjjOHvorrsrilw5bOCcxEEAaaAHp0qv+mvZOVwj781MYthgkXW2wuOS4PAwb8/luKyvpPZ8whaWvDtFE47aD2WUzDQpjzYa66VnrCWwd4+qspmDPA/RQeyOEFuwygR9oSfXKs760UgBIHuwTqGYn3cq4IFXKpVHG+zljF5TdU5l2ZTDR+GY1FBUSwHVRsD2SsWgJzXCs5C0eGTpGUDUaa76TpSCXdtBzAXQYrCZYtXSQjGbVyPgbl7HYjb2IhKzVVvaDH3zbGHSVxOdRmB8LWzmEjTUMYH5xFX0HNB8YkQoVBayv8AAYMWcPlmSgzMRIDXF158hAAmdvKqnQTITb4WwofDHOJvd4ywqQ+U8if3QPQgQfIzUTeylSMNLv5fRWuOuAXLLHQy6/NCZ/8AgKCmFIUjl0A9hP60N2oKEt47ZJjxgbxIIMj6A+1Z8Zei4cFOhOYFNW7SWmchvjYtLcyxJ8uv0rnUMVUpxkMRs2ablmrtbUcTE+Sl4bHKDJhoGw06a7+f0raztGqD4zM+X2WcUWAjwn35qFxfDLjIS0FV5B10gLux9ZPvXSoYkB0rXhKraVTONNI98VV28AcFiiUuZu7idlmVBZTvG/5Uq2Lc/wAAarsTjXVAGRxR47jg1L3VSeSnaI2mddN6yuwtWr/jbp9VlFOq82am8Lii37mzfuA6yttyD554j3JqYwZHzOAVvwNYmXwOZhTMPxHFB7eGTDoly5mdTduaEAa/u5iAp0302pnA0S3O5xIG631lbqFEUWkE8T6D7hP3bWNYGb6pP4MOzCN/iuFKyGtg2ggUi7nP5AR8RSF7nyj8qpx/Zti0virrMSJKmzaEkCdCWMiY9qfxtOn4adJv/X9qp+KZM5T5uH6VHxLs3bgZ7t0iSPFfRhIHi0WzvrUh2m8bGjl+gqTih/EdSs5+wJbu3Vz3QFKhCjBSUcOwnw66J5b103VSWNcNvBa6dJtTdEA3ngN+9GjrpF7FD/Mp6eXnWchh1a3oFqOEcB+ypLgpkIxN7xqH1S04EkgghuYI1rQcTUy5ZtwkfQhY29n03OJyCQT+Z+U67E4nHMWqnu8W5IBIBw1lRoJOonWJ5cjWM4TD1nDO2fN3/stDqTqQtblH/qFa2+OYuB/5lDoNe5tifP46wuwGGDiMvqfys/xR9wsweIYj/wBo/wDSufrXuZZ/Jef7tdc4vdX4rYE/wsP50Nyuu1wKRpxqlHGrkT3UgbkAx86CADEoyTdCnaIkgC1J5AMJPtSNvY/KfdFKe0Y2NuD/AIxT97Pyjujv+qI9owN0j/N/SnAGqiabjonbPaZDpkY+lQidEd24aqTb7VWgfhdSP8P+6aiWSpZCNPurIdtVZMruxUx8SydPPX6zWSr2fTqDSOSvZXqM4q44d21wmQr3mUksZKsRLMSJ013A5bVjf2dUYJbcLSzENcQHCPfvYtU8jT+lYwrDrZCGPSmldKXpJyonaFrfcMLpOTLrB1EdMwIUzzpBN7hluvJ07/8Aa1cX7hWVbOfEVTLJmV0KoDIIjSNYqLjsQwGMxFyr7hHFWfO/eO1tTlLs5yvlAAVUACqC0DMN8raiTUmAu0CoqjxBpMA/RbPs269zIMsxLN6k6e0UgtL7LuOYhUyOfuMh9Mzhf/rmHvQbKTGl8xsCmXcYlsEu6rJ0kgbADnvtTYxzpgJZSbAJi3xNXUG2ly4ZU+C2zgQwJ1UFdgedKvh3OpubIEgi5V9Ki9rgXCOdlKbEtlZUwxURBNy7aSNDBIzFp0J25Vlp4ENiX9Af0tBoBzcoFjpb8eSpMetxUdi9iU+6udj8SruyAbsuxNb6WGoucGmTzWc9nCm3MZ9PzOwokSArG7iGZlH7pUtDVVYgMcx2YdOVSDWtPhaBzut1Hs6kL2HM8xw3JzDcKQmRg7jAE6u91wQCvJSqiQWOo5VI1Xfy+yu7qgwQHtngBx35tLab1P4ii2XYYf8AZcOhCFW+xVxpLBhBcmdN9vnVYMiXSeqlhwHMGdrnG8gAxwjQC3DVVl7iNsvN3F954i2ULceAS3hEwIAKxroV36IvaBs6haxQqZYZSy2iZA3XtO4+R61uI41aS5hzbNxhYF6Q8I0XBlUKAWgAFtT5Un1qbqb2E/Nu/cJVOzK9d5LoE6xO7XZe07EeL7Xg+I2l8Ws3Hkbb+HLy1rm/DYeZMk+Q+iynsLDD/wCyqD5gbIUO/wBo7hCkLZHeSykKSDBgkF2ggGpilhxYM9f0l/T+y2TLwfOb+X2VRf4tiLhhDbJGmluwNT/iE1KGN0pt9fymaPZTdI6OUVcPi1bvPCpYABiLUEAeEQdAQOg61aMQ7KGwAB73ql3wVo6XUd8ff18VsxP/AOOh20/9qjv3cPfmjNhtx/7flR/7/uQPtLOWTH2KQCd9O702o752731QPhzcA9T+U/h8fccEh8MBBElbamIho8IPOgVnAytLMNTe2dBxcdnmoq8QgQL6ADQCU/nQapJkgKv4LC/yHUKhVvPT3rTIXClHZvsvwsyz+FiPyokFEpz9ockEu+YaA5mkT0O4qQiVHknLmMumQbl0jYjM5BH5GrCCdh9VDMBtHonLeLu6APc9yY/+WgqQzAWzeqiXNOseia/vG4SftCTzzQ3/ANpqAeAbOPUqZbIuEuKxtzIAzmOkAKfVQIPyrUwl+rjPmVWWgaBDYxrucqrnY7KtoH6KKialUGS7TinkabQrmxwLHNDDDZJ53FCjl91yY3HKl8eXW7yeSRoBt8qt8P2UYuBirlu3DhITNEkwhDO8GSCBp+RFRr9qFrfG7rHnYbkUsOC45AvQrPFQxBCtkInP4YzaQInoZn8+Xna3a9JpysBcei6DMI4/NZO4bFC4JBBEmDEfQnrI9q6NCoKjA8bVTXbkdARXb6xBMbTrBiddatLHOBDRdRp5C7xuDRxK8+7WcZa67WbI7wDMxXVoUGduenPp1mii1tMAVnRxKqrZalQij4gqDhfaW7Yv50t2y0ZQAmUEbLEadBtyq00qceAypF7h8whaHFX1a7atXCqZ3DNkQZc7aqMoOgMkz1fXnUx/bpF20rG0ipVk6e4V4vDrlp3CZpAV5twdGkfBpIlW0Ea9awyV0rKBxDtDbPeWLyvndCgbu3WG8WSVcAhpM/KkXQFNrdxVq3aS0UVvEGLK05Yggy5BJHUkddNaVGq4OPeRtjiNn7W3B4MvdmYRG2U1ie1dlzBZ7jGF1vKmwyRHimfzqzv2DRdYUO6uXtb5Tx4aKG3bG0quiraEmWzs7GQXB1WObPPv0pHEDcok4ecxqkx/EcuB3BV3Ee2CZCoa3lMAratkHQq0ZnGmoB35U2Yh4MtCqq18GLOznmf2oI7d3sgW217KgACi5lgAAfdGukVF1V5Mn6KLcZhtWUZPGP2o2M7RXWSyx3u97+8d2A7sgchJkGahnfe9kv6s9phlNo9+Sf4f31wqTdw4zNEC25jzMsDHLTrUSCVS7tbExqByH5lXmL4NeW0XN4ZRM93ZQARyJcuenr9KQa8mAPVUOx9Z1zUP0+iyHHb9+3cKjE3suQsuVkt+IA6EqFG4jTXpOlW905pyuABWNz89w4u6/dVjWizqHdCJGQO5MAAMBk6EaR51JrBvUC47lqnuxhcNcCJC3LqEKg+EvAhNs3Ply9TQ00TWc0zprt8tyZzZLDbt+6h3+MFAcheTqQGA18U6kHQEztsKtAozoT5/hICoBs6SqnE4+82WWZRAIYMubWQzAADTfXb0mhwZFmx5qbXum5nyUTiAaARccjSVkkQZ1kEiKQARnJTeAwqO4D58qgki0CWO2UaDzP1pXgkCVZRDC8Co7K3U+95Wk4fieGJ/6TFxE5wDr/8AsmOWuwmqy2ptB9F0g/BtJyweYcSp447Y62/9dv8AWq+6f7K0fG4Pd/1Xny6k9B0jr1NbpXnFPw2HykNrET7EelWtbluqy6bKTauKSADJO2h5a9PKmHg2RlVZjT428J+IieUDTaPLrVLnXKmBZNB+qH5/0pSnCEXNdBz9fbakbphbXhOHGcBlDKQSZAOoEga+9X1CQ2Qq26wtP2HwDYVL1y6GUtlVMy66BtY5CSBWCH6nSNq3P7sEAGb7FYcQx5Q3O+JTIuRyyXDlzzvkRishSQSOVTptY10jYqqj81PKNp2wNye4fiMLeVrqOLglLZItNbOYW0klnAYgLDbdPSuN21VBewN+aCfLZ66brq/BU3NaQrJMZZW6EFoloDFmIyxHgYsTl1IaI18O2lcJrapbOaBoBf6ATb7rabrE8b4h+yOl5GYrczMELwxBZ5E93EgsTrGnORr6bsvEDuzTcPlgW5cVkr4cvdmBHL2eql3+2oOHzW7SgZYE/EC3LYyTrrOwnWuycOyGuzOveJgW6LmVK8FzMjZFgdbnWPTqqM4UobBF5c7sLxbLBS4VIgmdQCIj1Eamef8AEGp3gdTnKYjePd1p7l2HysJA2k8eP0UtcMA5uultGtgOw7vK2sSOmrAwevKttGoXOyd3lG/MfpyWfFP8HzAk7IE8VFt2RiLuHtuxi/fUNGhUv4VIPlMxyq59Zz6jm5fC2wO/es7abGsbe5Om5bziWKUjB3nNu0rWrtm8SNBetnxAnTQNbuAT1rBWxIomAzMYmJi0gbjpK3U6bqkQY9b9Qh/vjCk21S8rw4ORYGsEZtDm5ke9YalbEVAQymGnfcx1Eei3MpOYQS7yiP36qu7M8bVb13DXgMiyLZZYyhZ8BUiRIOk9DttVHaNHEZBUoOM7QLedk6WX5XGYUbu7AxN67iLjJYBLLFxwpbvBl0XWJJMR9K6GDr4vuw2rMRtA/wBrNVo0s0s15+wsPiWtF3yksS75fFIhi5EbCJMzHOY1rRLtNiQph03T1rDhLBxGQlWlTm5QMreGBvI67TpVdR1QmJW7B0sHlLqoNv8Ax/PVIl97YuKqIA+UOrKjgRohGkc+X/aVNrXQ50mOapxzofAYGncAAOm/iouHGU2JEZLr6DaSFjL0kjbY6edXNDS7mudWLmtO8Rx23ROrrdZld/huZZ1CsAzg9NCBVlSiWBRpVw88dUy2PJuhWQhmg3AJguGzltToCACRsDNJjgG5HeSnVzF2dvmhx9i4R3yIotG41pVSDBJOUEE6kzuaqtorQTGfYoeOQZUY7m0nOPhXKfqDpQ4wVKkzM0hWPCbrnCsobMFuSFmROUZTE6bRUgHGA0byfT1VBgOk8Fd8J4CXtd5iFNtG+FQpZ3IiAijU7b7bRNZ6jsvhbqtVNuYZjYcVsezPYWxet57+Eu2irFBnutnYb5yhIAGu3rpUgH7SoFzL5fVS+M9lsJatsUhX0/ePMjoPwHpsAQKZZuSa+915rxLhBt4hLd45bDlpuAgBTl8LSdAJKmPWp0XXlRq2FlZYzszYUPbt3GZlsljmNuZPwiAs89dREc5q5+IkZTEaTtso08OQO8Jjb1lZH/w9e/g/1/0rN3rVDvWb1V2ruXkDoNDVwMKSs2xhKLGxEEHqIzbctSB5RNSL3EQo5WhScDcFy4uijICIWf5k9frSpCCm7RJcOa0dVksxRQvj8TH7w11108qiWmZTBEQonFMZmAAVLeSEyrlzGAZYkAEyZ8usnWiEW1Cd4Gkrckb5YJ6+KY+lW09CoP2LQtiGS6qqCS1q6QqglmYIcoEazvtRWJiAnSi7jsVGmLvtdzI9xRcC3Liq9zLKZmIYMxzZQpMMTWcm0EyrwBIy7p98FqE7R417xVSlw3pvOwSA5WVRsyxIhF0HKdJmZ1KRpiSQZvZQZFQwARG/rPJB/fxd1i2qkkDMUGV2zIPi/D4NeZMcgazPpNqgg7feq0BjqQnZz+yZ4i5vXHzuES6UtxmSEt2QvdkMR9n4gxn4dIqAo06cNY249Sdefs7Fa0ucMwMD8cdm9N8bxlloQ+JbS5QUYOsd4rMe9HhZjnMgSJj2jRokEui5/Cm6uASQULWibdhBbdjcXOoUNnIM5YAEHwDTQ6HnV76rnnITpZZKTKdI96BeZ33935q67KYS3exzWr0vZRGKqzFWV0kG2RoxMs7aQfCZofTdQY50a6nntVeKPeOa6Zi4UTtNibXhtJ4UAAMtqQki2smJ1k+4rXTeMgkdASudUa91Qu2jeQq9+JZXtul0Zrd1bizGgWCIneCNjQIAdlab/wDE/hS8bnMJjwiNRw48z5xsCkYnj92+2Rrsh7oYKAPicBHhV5kcuZY9aqdSJuWnTWPPat1KuW2aQLg716Lw/sqLNl3Wwty+ylEK6i3bA+PzuZgxnUyBE889Il9MkbyOlv8AS1VKnjgnT6rBNhcTirt1kK/u3t6KrBsgHhBbWTl+IxtV+GptiXC37hVYt7mEBnzfoncVE4vfuNfNpGzWyy2yx+FpVZO2upnQacorQa1PKGFs71S1tX5gYhNX8Gti8lq5lYFgAQeR+HXffcetBykCAq2TmuVbXrQwlsOtowCWGds6HwlT4TqdOvSkaDTBdb625rS2oGB2Uzpyk7RBIMAeqyr4y47lUHicjQKCNZBMQYGo9IqtzG0zDbBOpXfXbnfci08Nil4zhd1LJDBiVddTMZiGAEnYSBRcWnyWYxKDCcOuo9sPmPeZgRBhdIg8vvVPxJDKFM4Bw9Wu2MXiSpw8vnU/ECgyohUwWLkbCdCZ8s/eND4i60ii9zAQbe/qpvbDjC4nGYOZVALUqRlXLcvhh7ZApkaaDppY4xdVAAiFf9tsRbNq0uGWzabMDoioyqdT4SugjWDG9Z6b3E2WqpSaxkkLI4Jr9zvASbgRcxZSIUCZJ0A1+elaCL5i6I4TrsWI2i2v2UaxjHYhLxe4AoysGYQIErrII9elVPpXluq1Uq8DK7Ra3hdzHZA1rGXlsxAD5WaRuviDQB6iqzULRB1WhlFr7hMcb43fw6EC8bxuOqqjnMxJ313A105TAAgUUqhcUV6LGtJ2rQ9kb2IsgXcSpCMhTlMqRJykyQNpG/KahSxDWvM6KDqDnCBqFW9urFguuIsiLuVs4QaPbXLGg++PLkpHIRuczM3M1Y6gdGVYP++7PU/6TWTunLJ3TkGB4YiTnyvMRK7RPWtwNNupCvOY6BHjeGrcy5GVImYUazHQjpUXVKR0cEAOGxFwvhQtMW7zNKkfDEagzuelFNzDJDgUOzaELrPBgI+1Mjoo/wB1VmtR/mnlfuTZ7P2yTN159BQatECS70Tyv3KfhsIltQqkmJiRqZNNmJokhrTfkkWP1KZ4+7LeTIYZVDA/5m1+k1dVkmAoU3QU3wO7mfu4Ytd0jUklt9eupM1kdM2WgaL0BuzWKco6WmtstnupAnSSwnL/ABNOn4I50VWOedPVaMJXp0jJOzcsnxTsLjS+Y5dYnMcusknTL6HlrVzGENhZ69YPqFykcL4New9zO5tHK9t18YyiGOaZ1gBj9fKm1ha8OhQdUzUiyeSe4pZbEtZs3hFq68d4AAS5LDvMw0YyTp7VoxLgGCDKyYNkudIiy3SsThs4RgVVrVk5AGFsZUDDKPCMqsdIHSuOR4lvdE2Xl1ri9s4+5kORHu5zdaJGVVzciTJVtJ+9Wru3EAz5JOyhxI0ULtPcDYm7lBAVgoUgzoIYn3G3pXRwrg1o47Z6BZ61MlxgenVVsE7iNOh5DTatHfMaNdu9Q7mo7/E9CpvBRdN+yLbBGLhFYxClzlzH0maqq1aLmuE68VayjWaQY0XumF42iXhg0GUWwzs7fAeQHkQBHpr5Vw+ynH4cB0ze/MlbMTTIIdvWR7YYtLbgYb942fwgZVlg3i15GWPmfWuk97TTLQeizsY4PDiOvReepxlgyNAbKxuhNcgJJmFmB/QVPu25AALxrtUe8OYk6TpsWgXCriLyW47xSneC4GAcaBYbcqA2nI89qzMD3mffqtbTRaQ188wJPL8nYpfaC+lnDpauWVvqphQ1x1uBWzGc6SOQ3n4hzqWU5vA6/Kw6gKVZrQ2TTIA3kT5xPqqXs82Gv3u6C3rNxg5Vi4boQggLIgNqenOqKz6rPG68eSozUw2G+c8Fpj2XAVl72+c2XUshIKk/xa7/AErKcfN4Hr75oZiKYZ3fgJJi+aesb9fJDhezpTMzYq7CDNmNtvDHUq0NrFX0cU6tVbTa0AkxrMz9FQ8gNzDnqDaJ56LE8e4Pcw4jEoy3WzXR4pWS24ynLyHnttWvKCJ2oznQaLdcZxNtBhZtL31tEs22bxMFIXxREKdDG5E6HU1ycVXdUJY3Qa8V6Ds3BsYwVX3J0G7iovaXBW3AZ3hsyKbn3RMTJmTlBB+lTwzajATM+9Oajj8lQQ1t9m/XVFh+z4wtq64vh1yhGCmYDsoM59ACOhnpW2nXa57aRp5i6YHikxeRG6J3WXFrYarT8TzlHlyWL/Y2guxcBtQskbidTOums1pqMAcWtEAe/eqdMSAXGSdgWh4C2JdQilu6ViAs82PiMD4vi5mBNYK7QbzddGi7KIiPUrTYvgVpAly4SbpP2aIJYlRyHMDmTAHXaszc0cFY9wJupvaXiS3cMmVSl2wNbbnWDAzSszqPmdYqnKWuvodqg15ZM7Vj+J4W5ftyMyNlnKZUsGEH5/yrVTqup+E6FN7G1hmbqvOHQgkEGRodOlbgVyiCDC2Rwc/ePyqxmEpsuFUaripFnCADcmh2EouMkJd6/epCYdfPXSpsw9JgIaNdUi9x1KcXDL0qPwlD+IR3j96Ys8JRTILn1uMR8iYNWmkwiCLJZnb1LGGXpURQptMho6IzO3rLdp7rDEwpj7NR88361F5hykwWQdk8QWxVkEagsQ2xEI2/WqQLq2bL0m9jLgGlxxodnYfzqxQkrN8V4hdO92590/G3NSOtNF1nzeY7sT6kmkSmFdcNS5cVAT4LVy2ROm7PckdZKN86pc7Yr2tOqLjqYh7t1EJy2lBcfDqzgIAD7fWrm1m2/CpdReCYv5qt4L2eFxgzaIRPlo0FJ6kfnVRq3Vncy3VaDF8AtNda6pdcxLZTcFxQSZMZht5Gq5G5WHOdXHqgu9nrLDxL/pGX8t6QtokQTqVGx3DlshO6YLd8QtSsk5VLPG+oUaaHxFRzqQMqJBCtexWFe9h3u4jFlMl029XYTkS2T8Ik6samKNAHxBT+IrkQDp73J3Hsj4m2FhpJVzbDMWEEkwdTou2g0iKnVFNlO2kqDH1C++pELzm8QPEo+GVg6fXeK0kSyQVnFnXW87JYqx3VlnKh0bIQPiy7honUSY/rVDw5lF2QZjrExJ57Fool7qwDDBNuqu+OYPD4myy2jleVYsUeYGw8UAdN+VYWdoV5ipQDQNoc0/QT7utNbsqtTOao8md5J+8eixGE4IUxdpVugMWBzxlAGvKeYB51KpjGZC+o3wjUC5+yqbhiHAa8NJG0bdV6nwfCkWiHh21GcNmzKxzqx8Ug6kacorz2Jx+GdVcRLRsBBFxb3PFbH0i6+QDhY/Yf7Ubh2Dui67XQe7klE+MaN4QTlmI8z7V1MFi+zsrHmoA8cSLxuNuNlixWHDoNKmQdDGhHXbyHnqsN/aJca5eAZGUIr5c4MxOsEkysyRtvEV2W1qVUZqbg4cCD9Nu9U1KQpta2DMX5k8vJWjYpXt2mvSpS2l8HSDmVxkM7EEkj1rmYlmYODF1+z6ndlpeqvi9osoUndoiFnUMY0G0ARWShVLTZdbFUQ5pI1Wu4Lhl/Z7ZKd6XFssGgAlAInTaQN5rq9nPecRJOWJg8wfyvG4+o57IPii27/KfqsJjsMUxL3GAKr4QPSQdPnSwbmNPdO2Ejor6xfZzNoCvuC8bwmFsTLNdeWdVU76wgLGAoncdSfKo1WF7pFgtdJ+RtzdW/YjGrinuYi4R305FTlbtDKQo9SdTzj1qqoMpAUmnNdP8AbDB5gbiSHAkEaf8AP61C03V0ZmwvMrHGbgviMzeIIASTpMKB03ra+m19IDcNVz6VZ9Opvk6LZOluTOWZ10rnAldjKF//2Q=="/>
          <p:cNvSpPr>
            <a:spLocks noChangeAspect="1" noChangeArrowheads="1"/>
          </p:cNvSpPr>
          <p:nvPr/>
        </p:nvSpPr>
        <p:spPr bwMode="auto">
          <a:xfrm>
            <a:off x="155575" y="-838200"/>
            <a:ext cx="2609850"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ata:image/jpeg;base64,/9j/4AAQSkZJRgABAQAAAQABAAD/2wCEAAkGBxQSEhUUEhQVFhQUFxcVGBgXFRgXGBwYFxcYFxQXHxgYHCggGBwlHRgYITEiJiorLi4uGB8zODMtNygvLisBCgoKDg0OGxAQGywkHyUsLSwsLCwsLCwsLCwsLCwsLCwsLCwsLCwvLCwsLCwsLCwsLCwsLCwsLCwsLCwsLCwsLP/AABEIALgBEgMBEQACEQEDEQH/xAAbAAABBQEBAAAAAAAAAAAAAAACAQMEBQYAB//EAEQQAAIBAgQDBgMFBQcCBgMAAAECEQADBBIhMQVBUQYTImFxgTKRoSNCUrHRFDNiweEHFXKCktLwk/EWJENTorJEg8L/xAAaAQACAwEBAAAAAAAAAAAAAAAAAQIDBAUG/8QAOREAAQMCAwUGBgEEAgIDAAAAAQACEQMhBBIxQVFhcZEFEyKBofAUMrHB0eFSFSNC8WKiktIGM8L/2gAMAwEAAhEDEQA/ALkV1FzkoNJCIGhNLQhLSQhimhCRTSQmhJdQhCaaEJoQhNNJGt40i1SDkyxqSigNCENNJCaEJKaaShJDQhEjRQQmrXh3EMgjzqipTm6tZUiyLFX5nUx/Ok1sJudKYu4iFidakGyVEugJvDoTrTcYSaJUjuNNarzXVmWyFbI505KUBM4uFWInpUmSSk6AFUGtCpQmmkkpISRQhdQhJQhLFJNaKqVNdQhLQhKDSQiBoTXGhCShCQrQhCRTSQkU0kMUISEU0ICKElwWhCFhTQmyKEkJFNCQimhDQhJTQkoQlBpITguGlCcoW1poTtm9Gk6VAtlMGFPuYwZfDVIYZurS+1lXXcQavDAqi4pi5dJqQASlMNUlFDTQkihC6khIaEJKELooQtJFZ1YkimhdQkuoTXTQhLNCEs0IXCkhcRQhARTQhihJIRTQgIppJKEITQhAaaSE00ISKEITTQkoQkpoSUJIhSTXUIXAUIRs0VEBOUydakkgYU0ICKaSSKEJKEJIoQuihCSKELopIWkIqhWJIoQkimkkoQuoQuoQkmhCKhC6hC6hCSKEISKEISKaSAimhAaaSrMRxVAy5WRlllfxCVjYgbtz2ozMAOY3Ugxx0CP+87fU/wCkj8xVffM3qXcv3JDxG31PyJ/IUxVZvSNJ+5LbxttiArqSZ0nXT/n0NNtRpMAqBa5puD0T8VYkkihCSKaEopIXGhNcKEITTSQ0IXGhCEimhCRQhJFCFxFCSSKEJIpJpIoQtJVCsXRQhJQhJFNJJFCF0UISUIXUJLqE11CF1CSShCBjG9EpgE6KLdxgDFYbMIgQfFIBkeQmPao5wLK9+HIY14IM8bjmFBxmIkHMSBGoTUgc5aQq/Ool02+igGgX+uixdvh73bzC3c1t+MC4MoyiJ+Ceo0gTNDqJYZIUxVDhZa3gQAsqLMMgnUsZM68x9OVSDn7vVVuaydfRLxq072yv7vNALLDE9VA039fpSfmIiFBzmMGYussbw/hztMuApAi458Kt3icid4J9Ziazd3LoKvbU8MtK2dvBNbA7u4SOj+IH9PaK1d25nynqq+8a75h0RJjwCFu/ZsdpPhPof+eppHENb89lJuGc/wCS6mEVoWddQhIaELqaEJFCEkUJJIoTXRQhCRTQuikhdFCSSKE0kUISRQhaKKzqxdTQuoQkihCSKELoppJIoQkihC6KEl1CF1CEkUIWd7W4QuqlrirbXXKVMk8zPpoNOfnWXFMzRJsun2dX7ucrJcdv2j36Ko4dwzEFgVIWy4gMtwQAswNJknXkRqTVTKbybac1dUr0gw5rv2yFq7uHW5bZR4Z02mGGokc4MHzrfTIGi475OqynDOz1+y7FiJfMrOCIykjWN5O/lpVVV9UutotDO6y8dy0mBwS2FCICF21Mmd8xnqSfpVsnNO9UEy3kmeO4FrtorbbK3XqPvLPKaKgJFlQ6m15GbYqzhvAmUOlzMEGkBtzmWTpttFY6THkydFuqd21mVquhh8vwaDpy/pWzIR8p/Cozg/MPPas1xpcSzgMAqTEAgjLuxg/GYB5ctK5WI751WHHyB9yu/hX4VmH8DZO0kffZ7lTcA160oNwTbJOgOZrYnQTzA2jl9K3UjVpt8dx9FycQKL3nuvXarm2wYAqZB1BFawQRIWIgixRZaaEhFCEkUIQxTQkihC7LRKEmWhC6KELooQkIpIQkU00kUkLRRVCsXRQhdloQuy0ISRTQuIoQkIoSSRTSSRQhdFCF0UIS5dCeQqDntaQDt+yYaSJCy/ajvHQFVJRjGboAdCRyk6z5edYsTnMOGi7fZrqDA4PNx768P2omG4eb620Gi25zNBk6gGOhOv0oZNSABoois2kXvOrtAtQ6805aeRA5e2utbP8Ak1cjg5KjBh9CDuDzBqwGQq7goDbkR7T+RpCdFLiuTUa78/XnUmukSouEGE9eSR56Geo3g/I1WDH09VMiek+iYIq5VKo4ph7pJAjLmAWNZGzsZ5xpGgCs28VxH4ap3ma5k+i79PE0XUw0wIHrw+qLh+FKOxuGTc2/D5g9W/SujQpuYTn29P8Aa5mIqNeB3eg6/wCkTWTZJZQTaOrj8Gwzjy6/0qTndyZ2H0VbR3oj/L6qeuokag1oBlZ0qgSJ2kT6c6EKxx3B8oBQ5tJIO9ZmYmfmWl+H/iqplrUCsyTLTQn7KSjTGhU66aGQdfXLVFUuBBarqQaQQ5Di8MUMHpNSpVM7ZUajMhhMRVqrSRQhJFCEkUJpMtCFoYrOrUoFCEQWkiF0UJwky00l2WhEJClEohDlpylCQrRKULslEohM45mtoWCljyABOvLQcqqrVSxhc0Sdyto0s7w1xgb1nT2gcq6so0yAiCs5idDJMSob51yPi6jm56zR4dLQb228F1Tg6QcG0na8ZCt8DxIOuZlNtT8JPwnlvsPeutQrd4wOiAuXXoGm8tmSpwWrlQm3txqBvuOvn60o2qU7E29v7y7xr0YDkf5GlJ1CcDQrpnUeh5H/AL05m4SiLFDkjlvp77/r8qBZ3NBu3l7980+/XmEPyCb+tRi3n91Kb+X2UeKtcVU0Jbg19AB78/rNKmZEqVSxhN3LYIg1IgEQVBpIMhZ/FYTEM7EXNEiILKMuxJgGAOf6VxqrXmqSX6aagenr9V2aTqYpgBkTroT6+ilcNmy/cswYMJUiNG1LJ6dP610aE0/7bjK51eH/ANxohWpFalmU7ittmZSrwYECJiD5dRWFtpC6jXU8ozMnjJlQr48R9a10rMC59W7ym8tWKtTbODnMhBIuWpHtD/QqRWeo6W8itOHc6nUDhtCmdoeHi2LZA1bNPUxlM/U1HDuuQp4rxQ5UpWtKxoctCFxWiU0JFNCSKUoWpuYJh0rKKgWk0ymTaI5VLMFHKVwU0SiE4q0pUoRdzSzJ5UBSnKjCTJTlKEnd0SiE5bwhMwKReApBhKk2+EseYqBrBSFFSMZY7u2SognSSJCiCSx8gAay1qxa2Vpp0wTCxFrFqCTcMtluOpiCzAKig6Q2gI1EVXSrZmZipvpQ/KFd8HtPdt5igiSoySNBzynly0PLar6OIc5skKmrh2g2Tv8AdIIJsuVYbpEqPIoYKnnpFTD4uFE0wRBTiWxbA75YH41OZPfmvuIHWmaxUW0QnbvDwfEhkHWBBBB2IPX0OtAqXlM0wbKvxmBgZk15EciOQ8jVjXyqnshRV8S6dY9CDzHkasBkWVRbBuESLPlMr8xEUs3hJCkGw4Ao4gTz1+u3tMGm4yUmiB6pnLVmiq1QlZ9Of9KrBL+X1/StIDOf0/aXhNt1xKxHdFWHocpiZ32rmuwj2VzUHy+q3sxLHUgz/JM8W4WGLOqFSTIkbEdD0O/l7Vqp0hJM+Ix6KFYloaLZeF9d/veuwz5lB57H151rY/MJWF7MroVzhsEbjJG5Vfoon+dZXkAla6ZOQD3uUTi+F7u6yzMQfmATWmi6WBZqwh6hqk6VZKqCu+Hoyrbdj4bbQVjYMSpM/wCb/kVleQXEDaFsbApi1wfT2UXH7wu5FTxFJmNRrHP2pUPDc7Uq3isFSYwJZTPeYIsgSYjUgDxHQb1Ya4BVYoEiUuIthQfC8ieYMx5ZRUy8xIuohgmDZRsM2dA0MsjZ1KsOUEHapB0hQLYMJ3uD0NGYJhpQ9yfwn5GjMN6MpWtN+seVa8yEuDTgpSE1dYDfTUD3JgD5mmkjtCaDZMKSLAqGZThL+yqeVGYoyhL+xLNGcpZAnThVqOYqWUJy1bA2pEphOCkmmMege26vqpEHf+VRcxrxlOibXFpkLJcN7NrfdS7HLbVTGmucl4ny0FQZRDKYYNLqbqpc8uK2a2woAUQBoAKsCrKau2VYyRqNiNGHoRqKaSivbup8LB1mcrCG9iIB6wQJPOkmoqquY5CbTsZj4dfNDKv66+tLKjMmr157ZzOmZSdWtgkHzybg7bTMVMFRhDdsqw7y0QZOsRDDl6ESRr6HyA8zIQWA2KiC0M0qZX5QRBI12McvJqsFSQeKqLIIjYm8pj2Enp0H/PKrQ4TO5VFpiIuUWDtzcXbLruN5BHyqLyXNJKkwBrgNqTEhMxCHXXT00MVKnUOjlOthnNbmykD0Q2bgRgzGAJ/I1OqfAVRSBzhO8Wx5t4dbzQUc6DKSYMsDptoJ22rKHhplbS3OIhZns7xW1dkW0fIIG4gMAZMuRpAk+oqdJ9yG7UYmm57sz9Tu/Ct8P2mFo+EloBEBRA3A1Pn0rScNmBJsp0cHWgFxAHFRRj7t2XSyzqxJzBpnXXUCKtyNZ4SYR8HRNzVHvzWc432sv2HypaRYjV5f1EAgA+tHdF1gqX0aNI/PPJQsP/aHjACJtMDupt6fQg1B2GjVTpupvsFe8I/tJSQMTZgaeO0ZA8+7O3sSapdhzsKll3LbWcXYxdrMhS9bbeQGHoVYaHyIrOWlpgqHBSQoO4okohKbQ6UpKcBcyClKITelNKyZJNaFnRi5RCMyjY28Bkn8a/UhR8iwPtUXbAptkqWDTUVKtX4qBarA5SrdyagQpgoWueMCfutp7rr/AM86jtTTs9KaSK3SKaznBuM3LmNvI092QckxA7swIgzrJJms7XPL7i34VhYA2ZvuTvaXtTYwxNp2PeFZ8IkLPw5o2n3/ACqT6zWGCraOEqVmlzRZV2A7QYNW7w3SCyqFnOAUGkkbb5hrqIozMkEn1R3dYtLA2RN4E+q0i8RU8n/6bx+VWlZkh4kvR/8Apv8A7aQKZshPEF6P/wBK5/tqRSF0N3EW3WGVmGv/AKbkb/4aiHJwohugaKbkfhe3d+jZZH1qSioHEb9pAblwtaOzMMy5jyMxBPk3y51CxKZJaJJt5KhxnaAMfjVrbuoZwGRgw5MpETlB8SnUaFdouY0H5lmdWAIgz7/Kes3NmBDwFc+ELpMFGCkyd46GrcrNghWEONjdXwVs05cqz5nffeD9Krc5xCGsANk5mDEKxhiCYCnNliCdNYqJVuwQmv2e2SNA2vMATBkA9fepBohVkmV3GeLG0bdt7ZKuDDKSTKj4YjcyOfPypMYXPhvVa6VDvGEyBGxY/i9m+gs2SZuvAVIWRJhSQIGYnyjSu1g6LHAuOg2796y4nHU8O7Jhxc7fwolnsviO8+1uC2QWE5sxmJcLl0Gh2JG9Tf2lhaTfAM3u0k39Cqm9n4zFEufYCJJ47QFr+D404bDZUGZVygaqDlkhzlX4TMbkzJ6Vx8RiH1qptHU8rnXyC7VDsSnTqCi95JIJ0gSI0O3W68847g3F1jekGbjDOsBzPiYZhHvXVxVZr6IfROwTBuOBi+1efwLO7xGSuLSddvHqFFewJMW0iDEqm8AAbCfFrOmjcq4ff1IEuJ66euzZwXepsw5A8N53HSdeUJq7gAcpKEZtMybDxQDrIiCOnOm3EkHWeB9yh1Ci8HI6PvZNYC/ewbC7YeJ38xOzLqCJP15Gt7HUq8tAg+i51ei+gTmuN69xwrh1DA6EBh6ETWB1jCTTmAKMXBypQnKauXKYCJTOemlKr8BYvIqpduFyT4YAnKBIkkflUW3ctGJNI3piLacVY5a0yufCh4+wWuWddFbOfP8AD9RPyqomXALXRc1lN8i5EBWIbWprNKNRRKcKYoUCaqJKsEBVdq8Wxaj+Bj6yFIPp+hqsGVcWwLHmr5UpyoQucmDETynakhefdhbjvi7pZgwVWOx+8wjSBuOfrWTDuLjcrRVADVP7W47BsLlu8im5lMObJaGH8aqSNoPSr3lhsVGmKrbtMecKFa4bgrf7MXXQIhUFpCu7ZvECYiSTr0qXdtsY0QK9S7Qdfste1r+Jv9VWLOga0OZb3Y0IXC2NNW0/ib9aUIlELa/xf6mH5GiELjaTnMebt+tEIWU7b4m2tpCJaXyqvxZyRACBzrvuNNd9aL6BRflESspwbDE2zmCwSyJ8UQ3xaHTLuQYk5p9M2JqOgMabu9ANSo0aTM5JFm3PEnQeSs+I4N8OU7pyUVjntOFzBSZRpacwiAdfu86srB5HhNwr2uGh0V9hsTabK+q5RIA/dgxqVg6gg7+9SpPFVsgX3cfJBY5pyi6mW+KYdXZ7asXYAFkQuSANpMQPStPw79sDmrhh3xeBzKau9qECNNu5mOgECJOg1P6VNuGe43I6odhy0TMjhfgq3B8ce5fLi2rvGVCzxbt7axB5ka8ztyFb3YWnRo5qjoGsRc+/TasNXEvq1fhsK3NvP1J4BLir5WHJZ3cN4yTmVs0MFEwqwNt/EdeVYn1zVlos0bN4jadp9LaL0nZnYtOk7PUOZ4Op0gjYOZ14KRlZr7MuoW4jkeVwBpj6e4rDmHdZTqQR0strqtNmGy1DBLSP/GymHh/dI63SoUnKoABcsSDb5ydtiV0nWkXFzswtvv8AbQep4LIcU7EVWuot8QE5nTAEQYHn5qg7R4E207wkgZ8igoJUtbLTpuZEbmRzrqYMscxuXUzN9YMcI6BeZ7Qq1nV396/NEAWjjbzWOxOGZdMuYEkzou8yDI19T00rOKHiMPaBbbPoNFvHaLyWubTOaI28NOiNVcSxDgDcjrlyk6HfQGq3UC6wLXefHin8cAMr6ZA5cZ6aoRdDAfCdCDuN/inoCB0nSkynUpVQLtM7ft+k6tWlVpPLDI1idn66L1LsrfzYSzIgquSJnRCVGvoBU8QIqFYKJ8AQ4Z31z7hiFjmv3Z8+VOylUgQWqQ1yoQlKDvKESkbHHvQ5G06DkoUyfWq4jVWiTMKzcA+KZBAPtU80BVFsm6hoAz3Lk/eCCdtAJjpqY9qVLeVKpoAE7V6oRDr7UpvCeyUrPpvEkAe5iouMCVJtzCiYfCMMYb0/Zr9kBHPITHoJqhotC1F4yxC0bXdNKAFWSoV2+QD6H8qm4QCVAG8LO9krCIzFVClraFoES0kEx6AVlosDXAbmj36K+o6R5lUvbLgd9rveW1LIASoQaqN3UrzJk+tRdQd3mYe+CvbiG91lOqj8PwF0k3L5BVDaBtkFTo5YaclkxHPWrmgk3VDnNAEa/pb83KuVCEvQhcAaEJhcTJITxQYJHwg9M3XyEmkZ2JhDcAjNcMgaxsojnHP1M+1MApEhZSy/7TiGxbibdmUsLuC2sv8Ay9Z6U9kKkEE5jomsTa72xevKZy5spOxInMx6jNA0/CaxBjjUdUdwA5bT5rTSe0MAF5uee7yU3g19L9jvL6+M2+7bm0qYZBJOaS0gcxlOs1qAzOgbUMBcICp7/Cr4PcICiqwlnMKM0FQInUSdADHkK6eHZhMM3vHauvA1MfT0niU82Iqk0sK3TVx6wDsHqrzhFm5hlKW7zHM0gm2D90MdCx2DCfMjpqquNpVYJpxHH9b/AETHY2IbmLql7bJ1cW7eUqGvAHv3ZGIlnDMXZWUtDFRsSIkRGkA7GtFPtOllyOpxGgsePA6LLi+xcVhpqd4NYOoNxOilW8EbCvaIgjLmYGRmPiBMDaVgdNNNWrHiXPxVeW3AmBpa3rB89+i6fZ7qHZ2Fo1Xf5OIdadJGuwCRb7qfwvDd66Bisk3GIJgsratCxpOsTHWKyOphgIdIO6NwtJn6TuWirj69QOq4dv8Aa8Izn/idQPRBgsXNyLAyd5bKkSMw3VYfSIAzQIj2qBZlF/8Ae2+/ddaamBGHzVqnjOZtzpBIzW6pjCtbew2cSwIbwuQ2+XMxaQTqdOlRcHtqeGek+QA8vNbMXUdh64qF2VkESdN8AeXVQuLSMGV3CsrhWGnxRMbicx9onWa62Goub4n2JPTZ74rxXafabcZiXFmkR0WSt4dnkBTALaxA1OZTqVJj3/TnPoVaZda3Pd13cF1m4+i8tNybdYynfa6EKCZDbgXNjsWnz0zRpvWcZg3lbp0v6LZmfdpFvl848tiGDI0VpJ1ME6gFdYkfLaKvbiXNEbBsOnvkVRVw2HfLnDKemljwP5W47DYotZcE7MGG2zKIGnmpq+uQ6HDaFy2sNN76czBV9eiB11H1n+dVBTKjsDUgoJunCUqiw/ahgDmw4MiJW5PKD8SjzrEKzXCfuPytMEKztdslI8eHvKvX7Mj5hqtFRpFvp+FAiNU2vaix3eVe9zZg2tlyJzZwDlBjaKQqM0n6hMCSJU9O0eHYAu+RoE5kcCY11K1MVmDaOqg6mSbJ63xvCFTGJtEyDGcDy2PvUg4F0oLYZCeTHWiJW5bYqcwAdTMAwN+sUVJIgJMtdO4XE50HUFjvzO508qGNAum9xOikrcNSIUJTGOJFq43II5n0U1XWIFN3I/RTYCXDmq3s9ZOd9IhbYPLUZtKrpnxnk37qbwco5n7K7NXKtVOJsfalT8N5SvuNR8jmP+YUk03wa5dOdbigLbKopnUkKMwjoOvnQCoiZM6bFYrfWYHiboOXqdh760iVMBCbRY+M6fhHw+/Nvy8qYG0pE7k7ttoB8qlZRus72kvm664a2Yz63SPu2/bYt+XvS0UHeI5eqicc+ztpZtAZmi2gHInTMd45mfLfWog2lQr6hgVrg8IFw9q2v4Ry3IXMDr/Fr7mhXtGUQszwe82GxncDKLLkYiydyAEMCDyAkHbVd+k2HKHHcD9lKizPVbTmATs3AEx6LUmwzszGRLLLRABDMIJ9x5EGqM2fLPmenl+12DWZh6ZawibwBfUN8tQeMoMRhe6MSJUzo4gMwWVaJIJCE6j8tJsZn+ZwE20k6nlpOw7lKtj68EspEjKTLoAgTpxGYJ+92culEyMEI8ehPxErAkjUfF9KtaWBxuTsWB2NqVQTXaCHelo6xtsnO0dk2wj5n8chyp18PSIABJ/KoF+aQAPPbz3xsWjsiizvCTBdHhDtJm9t/JV93MLpuovwG20nSRlAYeLTUn86TXhwgX5XjdpfYtzamHoYYUK7wJD53TJM/hRragXYUeMPnUwQMkkwZEn08zrV9PC1Xtl3hEAXv0E+9y5OM/8AkdMDJTGeWwd07SPexTLeCCmY6noB6D+e/nW+lRp0rjXedffKy8vjMdicY6apnhs6KbiuFq+FuHdijFfIgEr66iuDj+2KtLFd2z5RE8duuxdPAdmU30c7/mMxw2abVhrT5VILL5DYx1FdajXZiWB7RG/gVW+k6g4tJ5KDjeDuGUoZXKFyzrlM/OJP9axspggwdsrsnHVGzmi9/NHhrJR4YLlYARvMbaEa6QParsPQcDmmQsWLxfeANcIM+h/auOypCXriLPiWdZ3U6fRjV1cDu2iyyUie8J3rWLYYQ2mtcn46j3xoTf3bmugKD8mfYnXvVoAUZUaRU1BeV4Xh9kWe/Zbj5mYKls/CuYgTzJ03nmKoiWyV1X1nZhTETFyVJ4ZwtbltH728hdmgC5HhDMAAI1MLvPU1W2iHXga7goVq2R2WAbeqPhuGvXM5XE3kto5QZpdyVjN4ZEbj50CkDp9/sm99JjRmbJKcw6XWV3/bNLbMrZ7I0ykgSSeYg+U1AUZkiepTe6kMoyapvE38RbtLce7YIZQwWCGIIBgQACddpqIo7ZN+X3CYFEvLAD0VNd4rPx2rbeRzflmqQpgf6H2hN2EbvK9A7F2ETEFFUCSmwG3dsSNvxBvnTouJEnh1iVjyiHe9q9E7oVozKmFB46B+z3vO2w+Yiqq5/tu5KdMeILO/2d62rplj9oPibMfhB357z71XhjqVOtsWsK66VqlUQs72qw+MYBsL3I7qXGYMzswGwA0HodzG1CRlZuxe4g9oXWuYdReuBSwDZIkpmIEETCga66TlmkCUEWW0w+HZVCmNBqQuUTzIWTHzqyUoTuWKUohQuJ44WbZdthsOp5CmFB7solUfDsI6KbzEF7k3Lg/gA0QNsDr852k0ESos8Ik801whP2nEXb3KypRAY0uONdOWUeGqWVC5xA0FvNXnDhrGvPzOv5bFo1EEeW3pED8zVk3S2KC3DEu3bbGJtG4N48DQ2XzB8PsW61dRdlcqKzQ5qf454yROdSoAVQVAGdRlEnLoNZ/rUK5DXtkQfqb+a6/ZL2imXFwgPnkA23HXcmElnzA+ItbYGYy/FmDDciG5/i8qpY1ziMrZ15bNun+lrxONw1Gmabnj5XCNZmIPCI9FqOJ49UtZjqQoy6xmcD4BPPTbnr0qTWHMVxXOzNEblHe4GUMACnIMDmEbzPKdI/hnWapxBc1nh2kBJov4tij3rYJzHcx+X/b61s7NcRSgXvroudj2tc8Fx2aJtbKBsyr4oy5tduf51vcTEuNljaWizBdQ+J4YXEKZoJjUeLnqI2PSK42N7RYQabBPGbftbMPQIdmPROdmsKEQ2nYkZ2yKREDYmfMz9a4GL8Tg4brrtYStAyefl9NfVeVdpLJs30diSIgDkMp8Q09fLaun2dWIEt1BVeNZmsrbDcSDqDEhQokTvtqeUzArq0jIJ2zosWZziAdgTd5wzSCRlAUTpoNuQjnUziu4EATKTqPeO8RiEfYviLG+c8sFY684YEBSDz2rmYqo81GvETcD2Oa34SkHf295H4W+u8UkQEHuf6Vzh2PLsz6hJ5beq9C3CACJVaMbr4hA8uVdijLGhrjPFc/E9mbaeu5XNq9h8oltYE7b86szcVzfhqn8SvHcPhXtyEvss75bdxh9BWfvHDd1I+yvdXY/5morK3lyBLwIT4AbeWJUj7wnYn5mkKp2EW4hDqjHEkg3S4dr9ot47MOSzK5BUk7mCKYq8J82/lTNSg4AGRGibS5d7q5ZXuyLjFiVOsnLoNYjw/nTzkbD0/Cs7yi5zXSbKRjcVee13S4dEUkHwxyM6CdKYqWiD0cotNIVO8L7qqTAXSwlDEidtp151B9ZoafwVq79h0K9I7KCcTmB+F7gPPk8Hy0b61ZTaIPP/wDMLi5yHRvE+o/K3i3zVsJyq3tNiP8Ayt2dPDrG8SJqjED+0VZSPjCz/wDZs+XDP5XCPP4VPP125TSw4sef2CKx0WvGJrRlVWZY3tV2yu4a7kVFiRqW1MiZjkBtUwwQsrsVFQsjRZv/AMZlLb/ZhhekujNCDNPwkA8o5flUYurTVAC2HAeJ3FCWsQIcoGQzIZSBAmBJEwdN/IiSArJMK7uXpEddP1qWVRLllrlw37qKqlsPbcRGp6b81kQAfPmsUiQ1VgF5nYpfajGGzYyjV3iANZJ0VQOevzg86qqPLGE7futDKQq1AzZqeQ16/dOcJ4SuGAtkDM9tA7dWDsbhnn8YHoBSYzK0BWVqnePLlZrbBY66Aae5M/lVvFU7IQDDTcKg/EBEzuDr/wDz8qffih/dcLBV1KJqtyNNyo13C5yyhhmVgCRrEEE+mldWliWVGB7No+oXAfhnseWvVnatIDoJ9f8AmlRc55F7K1rKTXWune0uMRLDBt7gZUj7rKJVp/xBT8ulYGgl1l6TBUXVaoa3meW1Z3s7jmuuLCEwQzlmJOZhDbfdEzz15zVtfDjIS7baFp7QY90VbA2FhsH+ui1AseBWYjXaNddoNZKBGEZBJMnkNNi4ldhrEE29eqq7uI5amRoPWd1G2k1x81WsZcZTFh4BA3n8DX1QpZuXDCBAkySSYH4VyqPEd+fKm6iGi5+qvpUjUOpsZ2D8qXhuHOkEupgnZI05CCdPWstcQ0nZ91tw+EZScC2ZHK4WB7RcFW7cbMSMtxyIA5k9fVTV2DqFozK/Esz+HzVY1sWLRsmMpDS5AEqwYRqdGB+gFdVmK8AyCSua6madSYlRsNdEBUdWVdYBzH5zp7CPSo1qry2HNjqpVajnPzvGvD9KXwfhr2bjMGENqRrIhpAOkbdKx1qgMHcVroNLXZj5K5ucUb8I+tetb2bSN5PosL//AJLitAxoPmfumBjnJ3HyFTdgKIGnqVQ3t3GOddw6BIXuef8ApH6VT8Nh9w6/tWf1PGfyPQfhM28dcEeLbrrWg4OidnqVi7+oNvoEy1wnQ5SPNVP8pqDuz6Lt/UqbcZUbpHQIVERAGn8K/pUD2ZQMzN+XpZS+Oq2sLcPqjYg7r7AkD86o/o9GIBPQfhWDtB03aPX8ptsOh3QH11/OgdkUxt9PwQpO7QBEZAPM/eUlzCJHgXKfRY+i0/6WB/l9fyqjjOHvorrsrilw5bOCcxEEAaaAHp0qv+mvZOVwj781MYthgkXW2wuOS4PAwb8/luKyvpPZ8whaWvDtFE47aD2WUzDQpjzYa66VnrCWwd4+qspmDPA/RQeyOEFuwygR9oSfXKs760UgBIHuwTqGYn3cq4IFXKpVHG+zljF5TdU5l2ZTDR+GY1FBUSwHVRsD2SsWgJzXCs5C0eGTpGUDUaa76TpSCXdtBzAXQYrCZYtXSQjGbVyPgbl7HYjb2IhKzVVvaDH3zbGHSVxOdRmB8LWzmEjTUMYH5xFX0HNB8YkQoVBayv8AAYMWcPlmSgzMRIDXF158hAAmdvKqnQTITb4WwofDHOJvd4ywqQ+U8if3QPQgQfIzUTeylSMNLv5fRWuOuAXLLHQy6/NCZ/8AgKCmFIUjl0A9hP60N2oKEt47ZJjxgbxIIMj6A+1Z8Zei4cFOhOYFNW7SWmchvjYtLcyxJ8uv0rnUMVUpxkMRs2ablmrtbUcTE+Sl4bHKDJhoGw06a7+f0raztGqD4zM+X2WcUWAjwn35qFxfDLjIS0FV5B10gLux9ZPvXSoYkB0rXhKraVTONNI98VV28AcFiiUuZu7idlmVBZTvG/5Uq2Lc/wAAarsTjXVAGRxR47jg1L3VSeSnaI2mddN6yuwtWr/jbp9VlFOq82am8Lii37mzfuA6yttyD554j3JqYwZHzOAVvwNYmXwOZhTMPxHFB7eGTDoly5mdTduaEAa/u5iAp0302pnA0S3O5xIG631lbqFEUWkE8T6D7hP3bWNYGb6pP4MOzCN/iuFKyGtg2ggUi7nP5AR8RSF7nyj8qpx/Zti0virrMSJKmzaEkCdCWMiY9qfxtOn4adJv/X9qp+KZM5T5uH6VHxLs3bgZ7t0iSPFfRhIHi0WzvrUh2m8bGjl+gqTih/EdSs5+wJbu3Vz3QFKhCjBSUcOwnw66J5b103VSWNcNvBa6dJtTdEA3ngN+9GjrpF7FD/Mp6eXnWchh1a3oFqOEcB+ypLgpkIxN7xqH1S04EkgghuYI1rQcTUy5ZtwkfQhY29n03OJyCQT+Z+U67E4nHMWqnu8W5IBIBw1lRoJOonWJ5cjWM4TD1nDO2fN3/stDqTqQtblH/qFa2+OYuB/5lDoNe5tifP46wuwGGDiMvqfys/xR9wsweIYj/wBo/wDSufrXuZZ/Jef7tdc4vdX4rYE/wsP50Nyuu1wKRpxqlHGrkT3UgbkAx86CADEoyTdCnaIkgC1J5AMJPtSNvY/KfdFKe0Y2NuD/AIxT97Pyjujv+qI9owN0j/N/SnAGqiabjonbPaZDpkY+lQidEd24aqTb7VWgfhdSP8P+6aiWSpZCNPurIdtVZMruxUx8SydPPX6zWSr2fTqDSOSvZXqM4q44d21wmQr3mUksZKsRLMSJ013A5bVjf2dUYJbcLSzENcQHCPfvYtU8jT+lYwrDrZCGPSmldKXpJyonaFrfcMLpOTLrB1EdMwIUzzpBN7hluvJ07/8Aa1cX7hWVbOfEVTLJmV0KoDIIjSNYqLjsQwGMxFyr7hHFWfO/eO1tTlLs5yvlAAVUACqC0DMN8raiTUmAu0CoqjxBpMA/RbPs269zIMsxLN6k6e0UgtL7LuOYhUyOfuMh9Mzhf/rmHvQbKTGl8xsCmXcYlsEu6rJ0kgbADnvtTYxzpgJZSbAJi3xNXUG2ly4ZU+C2zgQwJ1UFdgedKvh3OpubIEgi5V9Ki9rgXCOdlKbEtlZUwxURBNy7aSNDBIzFp0J25Vlp4ENiX9Af0tBoBzcoFjpb8eSpMetxUdi9iU+6udj8SruyAbsuxNb6WGoucGmTzWc9nCm3MZ9PzOwokSArG7iGZlH7pUtDVVYgMcx2YdOVSDWtPhaBzut1Hs6kL2HM8xw3JzDcKQmRg7jAE6u91wQCvJSqiQWOo5VI1Xfy+yu7qgwQHtngBx35tLab1P4ii2XYYf8AZcOhCFW+xVxpLBhBcmdN9vnVYMiXSeqlhwHMGdrnG8gAxwjQC3DVVl7iNsvN3F954i2ULceAS3hEwIAKxroV36IvaBs6haxQqZYZSy2iZA3XtO4+R61uI41aS5hzbNxhYF6Q8I0XBlUKAWgAFtT5Un1qbqb2E/Nu/cJVOzK9d5LoE6xO7XZe07EeL7Xg+I2l8Ws3Hkbb+HLy1rm/DYeZMk+Q+iynsLDD/wCyqD5gbIUO/wBo7hCkLZHeSykKSDBgkF2ggGpilhxYM9f0l/T+y2TLwfOb+X2VRf4tiLhhDbJGmluwNT/iE1KGN0pt9fymaPZTdI6OUVcPi1bvPCpYABiLUEAeEQdAQOg61aMQ7KGwAB73ql3wVo6XUd8ff18VsxP/AOOh20/9qjv3cPfmjNhtx/7flR/7/uQPtLOWTH2KQCd9O702o752731QPhzcA9T+U/h8fccEh8MBBElbamIho8IPOgVnAytLMNTe2dBxcdnmoq8QgQL6ADQCU/nQapJkgKv4LC/yHUKhVvPT3rTIXClHZvsvwsyz+FiPyokFEpz9ockEu+YaA5mkT0O4qQiVHknLmMumQbl0jYjM5BH5GrCCdh9VDMBtHonLeLu6APc9yY/+WgqQzAWzeqiXNOseia/vG4SftCTzzQ3/ANpqAeAbOPUqZbIuEuKxtzIAzmOkAKfVQIPyrUwl+rjPmVWWgaBDYxrucqrnY7KtoH6KKialUGS7TinkabQrmxwLHNDDDZJ53FCjl91yY3HKl8eXW7yeSRoBt8qt8P2UYuBirlu3DhITNEkwhDO8GSCBp+RFRr9qFrfG7rHnYbkUsOC45AvQrPFQxBCtkInP4YzaQInoZn8+Xna3a9JpysBcei6DMI4/NZO4bFC4JBBEmDEfQnrI9q6NCoKjA8bVTXbkdARXb6xBMbTrBiddatLHOBDRdRp5C7xuDRxK8+7WcZa67WbI7wDMxXVoUGduenPp1mii1tMAVnRxKqrZalQij4gqDhfaW7Yv50t2y0ZQAmUEbLEadBtyq00qceAypF7h8whaHFX1a7atXCqZ3DNkQZc7aqMoOgMkz1fXnUx/bpF20rG0ipVk6e4V4vDrlp3CZpAV5twdGkfBpIlW0Ea9awyV0rKBxDtDbPeWLyvndCgbu3WG8WSVcAhpM/KkXQFNrdxVq3aS0UVvEGLK05Yggy5BJHUkddNaVGq4OPeRtjiNn7W3B4MvdmYRG2U1ie1dlzBZ7jGF1vKmwyRHimfzqzv2DRdYUO6uXtb5Tx4aKG3bG0quiraEmWzs7GQXB1WObPPv0pHEDcok4ecxqkx/EcuB3BV3Ee2CZCoa3lMAratkHQq0ZnGmoB35U2Yh4MtCqq18GLOznmf2oI7d3sgW217KgACi5lgAAfdGukVF1V5Mn6KLcZhtWUZPGP2o2M7RXWSyx3u97+8d2A7sgchJkGahnfe9kv6s9phlNo9+Sf4f31wqTdw4zNEC25jzMsDHLTrUSCVS7tbExqByH5lXmL4NeW0XN4ZRM93ZQARyJcuenr9KQa8mAPVUOx9Z1zUP0+iyHHb9+3cKjE3suQsuVkt+IA6EqFG4jTXpOlW905pyuABWNz89w4u6/dVjWizqHdCJGQO5MAAMBk6EaR51JrBvUC47lqnuxhcNcCJC3LqEKg+EvAhNs3Ply9TQ00TWc0zprt8tyZzZLDbt+6h3+MFAcheTqQGA18U6kHQEztsKtAozoT5/hICoBs6SqnE4+82WWZRAIYMubWQzAADTfXb0mhwZFmx5qbXum5nyUTiAaARccjSVkkQZ1kEiKQARnJTeAwqO4D58qgki0CWO2UaDzP1pXgkCVZRDC8Co7K3U+95Wk4fieGJ/6TFxE5wDr/8AsmOWuwmqy2ptB9F0g/BtJyweYcSp447Y62/9dv8AWq+6f7K0fG4Pd/1Xny6k9B0jr1NbpXnFPw2HykNrET7EelWtbluqy6bKTauKSADJO2h5a9PKmHg2RlVZjT428J+IieUDTaPLrVLnXKmBZNB+qH5/0pSnCEXNdBz9fbakbphbXhOHGcBlDKQSZAOoEga+9X1CQ2Qq26wtP2HwDYVL1y6GUtlVMy66BtY5CSBWCH6nSNq3P7sEAGb7FYcQx5Q3O+JTIuRyyXDlzzvkRishSQSOVTptY10jYqqj81PKNp2wNye4fiMLeVrqOLglLZItNbOYW0klnAYgLDbdPSuN21VBewN+aCfLZ66brq/BU3NaQrJMZZW6EFoloDFmIyxHgYsTl1IaI18O2lcJrapbOaBoBf6ATb7rabrE8b4h+yOl5GYrczMELwxBZ5E93EgsTrGnORr6bsvEDuzTcPlgW5cVkr4cvdmBHL2eql3+2oOHzW7SgZYE/EC3LYyTrrOwnWuycOyGuzOveJgW6LmVK8FzMjZFgdbnWPTqqM4UobBF5c7sLxbLBS4VIgmdQCIj1Eamef8AEGp3gdTnKYjePd1p7l2HysJA2k8eP0UtcMA5uultGtgOw7vK2sSOmrAwevKttGoXOyd3lG/MfpyWfFP8HzAk7IE8VFt2RiLuHtuxi/fUNGhUv4VIPlMxyq59Zz6jm5fC2wO/es7abGsbe5Om5bziWKUjB3nNu0rWrtm8SNBetnxAnTQNbuAT1rBWxIomAzMYmJi0gbjpK3U6bqkQY9b9Qh/vjCk21S8rw4ORYGsEZtDm5ke9YalbEVAQymGnfcx1Eei3MpOYQS7yiP36qu7M8bVb13DXgMiyLZZYyhZ8BUiRIOk9DttVHaNHEZBUoOM7QLedk6WX5XGYUbu7AxN67iLjJYBLLFxwpbvBl0XWJJMR9K6GDr4vuw2rMRtA/wBrNVo0s0s15+wsPiWtF3yksS75fFIhi5EbCJMzHOY1rRLtNiQph03T1rDhLBxGQlWlTm5QMreGBvI67TpVdR1QmJW7B0sHlLqoNv8Ax/PVIl97YuKqIA+UOrKjgRohGkc+X/aVNrXQ50mOapxzofAYGncAAOm/iouHGU2JEZLr6DaSFjL0kjbY6edXNDS7mudWLmtO8Rx23ROrrdZld/huZZ1CsAzg9NCBVlSiWBRpVw88dUy2PJuhWQhmg3AJguGzltToCACRsDNJjgG5HeSnVzF2dvmhx9i4R3yIotG41pVSDBJOUEE6kzuaqtorQTGfYoeOQZUY7m0nOPhXKfqDpQ4wVKkzM0hWPCbrnCsobMFuSFmROUZTE6bRUgHGA0byfT1VBgOk8Fd8J4CXtd5iFNtG+FQpZ3IiAijU7b7bRNZ6jsvhbqtVNuYZjYcVsezPYWxet57+Eu2irFBnutnYb5yhIAGu3rpUgH7SoFzL5fVS+M9lsJatsUhX0/ePMjoPwHpsAQKZZuSa+915rxLhBt4hLd45bDlpuAgBTl8LSdAJKmPWp0XXlRq2FlZYzszYUPbt3GZlsljmNuZPwiAs89dREc5q5+IkZTEaTtso08OQO8Jjb1lZH/w9e/g/1/0rN3rVDvWb1V2ruXkDoNDVwMKSs2xhKLGxEEHqIzbctSB5RNSL3EQo5WhScDcFy4uijICIWf5k9frSpCCm7RJcOa0dVksxRQvj8TH7w11108qiWmZTBEQonFMZmAAVLeSEyrlzGAZYkAEyZ8usnWiEW1Cd4Gkrckb5YJ6+KY+lW09CoP2LQtiGS6qqCS1q6QqglmYIcoEazvtRWJiAnSi7jsVGmLvtdzI9xRcC3Liq9zLKZmIYMxzZQpMMTWcm0EyrwBIy7p98FqE7R417xVSlw3pvOwSA5WVRsyxIhF0HKdJmZ1KRpiSQZvZQZFQwARG/rPJB/fxd1i2qkkDMUGV2zIPi/D4NeZMcgazPpNqgg7feq0BjqQnZz+yZ4i5vXHzuES6UtxmSEt2QvdkMR9n4gxn4dIqAo06cNY249Sdefs7Fa0ucMwMD8cdm9N8bxlloQ+JbS5QUYOsd4rMe9HhZjnMgSJj2jRokEui5/Cm6uASQULWibdhBbdjcXOoUNnIM5YAEHwDTQ6HnV76rnnITpZZKTKdI96BeZ33935q67KYS3exzWr0vZRGKqzFWV0kG2RoxMs7aQfCZofTdQY50a6nntVeKPeOa6Zi4UTtNibXhtJ4UAAMtqQki2smJ1k+4rXTeMgkdASudUa91Qu2jeQq9+JZXtul0Zrd1bizGgWCIneCNjQIAdlab/wDE/hS8bnMJjwiNRw48z5xsCkYnj92+2Rrsh7oYKAPicBHhV5kcuZY9aqdSJuWnTWPPat1KuW2aQLg716Lw/sqLNl3Wwty+ylEK6i3bA+PzuZgxnUyBE889Il9MkbyOlv8AS1VKnjgnT6rBNhcTirt1kK/u3t6KrBsgHhBbWTl+IxtV+GptiXC37hVYt7mEBnzfoncVE4vfuNfNpGzWyy2yx+FpVZO2upnQacorQa1PKGFs71S1tX5gYhNX8Gti8lq5lYFgAQeR+HXffcetBykCAq2TmuVbXrQwlsOtowCWGds6HwlT4TqdOvSkaDTBdb625rS2oGB2Uzpyk7RBIMAeqyr4y47lUHicjQKCNZBMQYGo9IqtzG0zDbBOpXfXbnfci08Nil4zhd1LJDBiVddTMZiGAEnYSBRcWnyWYxKDCcOuo9sPmPeZgRBhdIg8vvVPxJDKFM4Bw9Wu2MXiSpw8vnU/ECgyohUwWLkbCdCZ8s/eND4i60ii9zAQbe/qpvbDjC4nGYOZVALUqRlXLcvhh7ZApkaaDppY4xdVAAiFf9tsRbNq0uGWzabMDoioyqdT4SugjWDG9Z6b3E2WqpSaxkkLI4Jr9zvASbgRcxZSIUCZJ0A1+elaCL5i6I4TrsWI2i2v2UaxjHYhLxe4AoysGYQIErrII9elVPpXluq1Uq8DK7Ra3hdzHZA1rGXlsxAD5WaRuviDQB6iqzULRB1WhlFr7hMcb43fw6EC8bxuOqqjnMxJ313A105TAAgUUqhcUV6LGtJ2rQ9kb2IsgXcSpCMhTlMqRJykyQNpG/KahSxDWvM6KDqDnCBqFW9urFguuIsiLuVs4QaPbXLGg++PLkpHIRuczM3M1Y6gdGVYP++7PU/6TWTunLJ3TkGB4YiTnyvMRK7RPWtwNNupCvOY6BHjeGrcy5GVImYUazHQjpUXVKR0cEAOGxFwvhQtMW7zNKkfDEagzuelFNzDJDgUOzaELrPBgI+1Mjoo/wB1VmtR/mnlfuTZ7P2yTN159BQatECS70Tyv3KfhsIltQqkmJiRqZNNmJokhrTfkkWP1KZ4+7LeTIYZVDA/5m1+k1dVkmAoU3QU3wO7mfu4Ytd0jUklt9eupM1kdM2WgaL0BuzWKco6WmtstnupAnSSwnL/ABNOn4I50VWOedPVaMJXp0jJOzcsnxTsLjS+Y5dYnMcusknTL6HlrVzGENhZ69YPqFykcL4New9zO5tHK9t18YyiGOaZ1gBj9fKm1ha8OhQdUzUiyeSe4pZbEtZs3hFq68d4AAS5LDvMw0YyTp7VoxLgGCDKyYNkudIiy3SsThs4RgVVrVk5AGFsZUDDKPCMqsdIHSuOR4lvdE2Xl1ri9s4+5kORHu5zdaJGVVzciTJVtJ+9Wru3EAz5JOyhxI0ULtPcDYm7lBAVgoUgzoIYn3G3pXRwrg1o47Z6BZ61MlxgenVVsE7iNOh5DTatHfMaNdu9Q7mo7/E9CpvBRdN+yLbBGLhFYxClzlzH0maqq1aLmuE68VayjWaQY0XumF42iXhg0GUWwzs7fAeQHkQBHpr5Vw+ynH4cB0ze/MlbMTTIIdvWR7YYtLbgYb942fwgZVlg3i15GWPmfWuk97TTLQeizsY4PDiOvReepxlgyNAbKxuhNcgJJmFmB/QVPu25AALxrtUe8OYk6TpsWgXCriLyW47xSneC4GAcaBYbcqA2nI89qzMD3mffqtbTRaQ188wJPL8nYpfaC+lnDpauWVvqphQ1x1uBWzGc6SOQ3n4hzqWU5vA6/Kw6gKVZrQ2TTIA3kT5xPqqXs82Gv3u6C3rNxg5Vi4boQggLIgNqenOqKz6rPG68eSozUw2G+c8Fpj2XAVl72+c2XUshIKk/xa7/AErKcfN4Hr75oZiKYZ3fgJJi+aesb9fJDhezpTMzYq7CDNmNtvDHUq0NrFX0cU6tVbTa0AkxrMz9FQ8gNzDnqDaJ56LE8e4Pcw4jEoy3WzXR4pWS24ynLyHnttWvKCJ2oznQaLdcZxNtBhZtL31tEs22bxMFIXxREKdDG5E6HU1ycVXdUJY3Qa8V6Ds3BsYwVX3J0G7iovaXBW3AZ3hsyKbn3RMTJmTlBB+lTwzajATM+9Oajj8lQQ1t9m/XVFh+z4wtq64vh1yhGCmYDsoM59ACOhnpW2nXa57aRp5i6YHikxeRG6J3WXFrYarT8TzlHlyWL/Y2guxcBtQskbidTOums1pqMAcWtEAe/eqdMSAXGSdgWh4C2JdQilu6ViAs82PiMD4vi5mBNYK7QbzddGi7KIiPUrTYvgVpAly4SbpP2aIJYlRyHMDmTAHXaszc0cFY9wJupvaXiS3cMmVSl2wNbbnWDAzSszqPmdYqnKWuvodqg15ZM7Vj+J4W5ftyMyNlnKZUsGEH5/yrVTqup+E6FN7G1hmbqvOHQgkEGRodOlbgVyiCDC2Rwc/ePyqxmEpsuFUaripFnCADcmh2EouMkJd6/epCYdfPXSpsw9JgIaNdUi9x1KcXDL0qPwlD+IR3j96Ys8JRTILn1uMR8iYNWmkwiCLJZnb1LGGXpURQptMho6IzO3rLdp7rDEwpj7NR88361F5hykwWQdk8QWxVkEagsQ2xEI2/WqQLq2bL0m9jLgGlxxodnYfzqxQkrN8V4hdO92590/G3NSOtNF1nzeY7sT6kmkSmFdcNS5cVAT4LVy2ROm7PckdZKN86pc7Yr2tOqLjqYh7t1EJy2lBcfDqzgIAD7fWrm1m2/CpdReCYv5qt4L2eFxgzaIRPlo0FJ6kfnVRq3Vncy3VaDF8AtNda6pdcxLZTcFxQSZMZht5Gq5G5WHOdXHqgu9nrLDxL/pGX8t6QtokQTqVGx3DlshO6YLd8QtSsk5VLPG+oUaaHxFRzqQMqJBCtexWFe9h3u4jFlMl029XYTkS2T8Ik6samKNAHxBT+IrkQDp73J3Hsj4m2FhpJVzbDMWEEkwdTou2g0iKnVFNlO2kqDH1C++pELzm8QPEo+GVg6fXeK0kSyQVnFnXW87JYqx3VlnKh0bIQPiy7honUSY/rVDw5lF2QZjrExJ57Fool7qwDDBNuqu+OYPD4myy2jleVYsUeYGw8UAdN+VYWdoV5ipQDQNoc0/QT7utNbsqtTOao8md5J+8eixGE4IUxdpVugMWBzxlAGvKeYB51KpjGZC+o3wjUC5+yqbhiHAa8NJG0bdV6nwfCkWiHh21GcNmzKxzqx8Ug6kacorz2Jx+GdVcRLRsBBFxb3PFbH0i6+QDhY/Yf7Ubh2Dui67XQe7klE+MaN4QTlmI8z7V1MFi+zsrHmoA8cSLxuNuNlixWHDoNKmQdDGhHXbyHnqsN/aJca5eAZGUIr5c4MxOsEkysyRtvEV2W1qVUZqbg4cCD9Nu9U1KQpta2DMX5k8vJWjYpXt2mvSpS2l8HSDmVxkM7EEkj1rmYlmYODF1+z6ndlpeqvi9osoUndoiFnUMY0G0ARWShVLTZdbFUQ5pI1Wu4Lhl/Z7ZKd6XFssGgAlAInTaQN5rq9nPecRJOWJg8wfyvG4+o57IPii27/KfqsJjsMUxL3GAKr4QPSQdPnSwbmNPdO2Ejor6xfZzNoCvuC8bwmFsTLNdeWdVU76wgLGAoncdSfKo1WF7pFgtdJ+RtzdW/YjGrinuYi4R305FTlbtDKQo9SdTzj1qqoMpAUmnNdP8AbDB5gbiSHAkEaf8AP61C03V0ZmwvMrHGbgviMzeIIASTpMKB03ra+m19IDcNVz6VZ9Opvk6LZOluTOWZ10rnAldjKF//2Q=="/>
          <p:cNvSpPr>
            <a:spLocks noChangeAspect="1" noChangeArrowheads="1"/>
          </p:cNvSpPr>
          <p:nvPr/>
        </p:nvSpPr>
        <p:spPr bwMode="auto">
          <a:xfrm>
            <a:off x="307975" y="-685800"/>
            <a:ext cx="2609850" cy="1752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30707" y="1085850"/>
            <a:ext cx="3394167" cy="427249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b="1" kern="1200" dirty="0">
              <a:solidFill>
                <a:srgbClr val="C00000"/>
              </a:solidFill>
            </a:endParaRPr>
          </a:p>
        </p:txBody>
      </p:sp>
      <p:sp>
        <p:nvSpPr>
          <p:cNvPr id="13" name="Rectangle 12"/>
          <p:cNvSpPr/>
          <p:nvPr/>
        </p:nvSpPr>
        <p:spPr>
          <a:xfrm>
            <a:off x="7339805" y="2895600"/>
            <a:ext cx="1933289" cy="22561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b="1" kern="1200" dirty="0">
              <a:solidFill>
                <a:srgbClr val="C00000"/>
              </a:solidFill>
            </a:endParaRPr>
          </a:p>
        </p:txBody>
      </p:sp>
      <p:grpSp>
        <p:nvGrpSpPr>
          <p:cNvPr id="5" name="Group 4"/>
          <p:cNvGrpSpPr/>
          <p:nvPr/>
        </p:nvGrpSpPr>
        <p:grpSpPr>
          <a:xfrm>
            <a:off x="1" y="1217741"/>
            <a:ext cx="9143999" cy="4272491"/>
            <a:chOff x="1" y="1217741"/>
            <a:chExt cx="9143999" cy="4272491"/>
          </a:xfrm>
        </p:grpSpPr>
        <p:sp>
          <p:nvSpPr>
            <p:cNvPr id="6" name="Rectangle 5"/>
            <p:cNvSpPr/>
            <p:nvPr/>
          </p:nvSpPr>
          <p:spPr>
            <a:xfrm>
              <a:off x="1" y="1217741"/>
              <a:ext cx="3635374" cy="4272491"/>
            </a:xfrm>
            <a:prstGeom prst="rect">
              <a:avLst/>
            </a:prstGeom>
            <a:blipFill rotWithShape="0">
              <a:blip r:embed="rId3"/>
              <a:stretch>
                <a:fillRect/>
              </a:stretch>
            </a:blipFill>
          </p:spPr>
          <p:style>
            <a:lnRef idx="1">
              <a:schemeClr val="accent2"/>
            </a:lnRef>
            <a:fillRef idx="3">
              <a:schemeClr val="accent2"/>
            </a:fillRef>
            <a:effectRef idx="2">
              <a:schemeClr val="accent2"/>
            </a:effectRef>
            <a:fontRef idx="minor">
              <a:schemeClr val="lt1"/>
            </a:fontRef>
          </p:style>
        </p:sp>
        <p:sp>
          <p:nvSpPr>
            <p:cNvPr id="12" name="Rectangle 11"/>
            <p:cNvSpPr/>
            <p:nvPr/>
          </p:nvSpPr>
          <p:spPr>
            <a:xfrm>
              <a:off x="7524749" y="2282115"/>
              <a:ext cx="1619251" cy="2256105"/>
            </a:xfrm>
            <a:prstGeom prst="rect">
              <a:avLst/>
            </a:prstGeom>
            <a:blipFill rotWithShape="0">
              <a:blip r:embed="rId4"/>
              <a:srcRect/>
              <a:stretch>
                <a:fillRect l="-10585" r="-8809"/>
              </a:stretch>
            </a:blipFill>
          </p:spPr>
          <p:style>
            <a:lnRef idx="2">
              <a:schemeClr val="lt1">
                <a:hueOff val="0"/>
                <a:satOff val="0"/>
                <a:lumOff val="0"/>
                <a:alphaOff val="0"/>
              </a:schemeClr>
            </a:lnRef>
            <a:fillRef idx="1">
              <a:scrgbClr r="0" g="0" b="0"/>
            </a:fillRef>
            <a:effectRef idx="0">
              <a:schemeClr val="accent5">
                <a:hueOff val="-9933876"/>
                <a:satOff val="39811"/>
                <a:lumOff val="8628"/>
                <a:alphaOff val="0"/>
              </a:schemeClr>
            </a:effectRef>
            <a:fontRef idx="minor">
              <a:schemeClr val="lt1"/>
            </a:fontRef>
          </p:style>
        </p:sp>
        <p:sp>
          <p:nvSpPr>
            <p:cNvPr id="16" name="Rectangle 15"/>
            <p:cNvSpPr/>
            <p:nvPr/>
          </p:nvSpPr>
          <p:spPr>
            <a:xfrm>
              <a:off x="3589208" y="1217742"/>
              <a:ext cx="3759771" cy="4008705"/>
            </a:xfrm>
            <a:prstGeom prst="rect">
              <a:avLst/>
            </a:prstGeom>
            <a:blipFill dpi="0" rotWithShape="0">
              <a:blip r:embed="rId5">
                <a:extLst>
                  <a:ext uri="{28A0092B-C50C-407E-A947-70E740481C1C}">
                    <a14:useLocalDpi xmlns:a14="http://schemas.microsoft.com/office/drawing/2010/main" val="0"/>
                  </a:ext>
                </a:extLst>
              </a:blip>
              <a:srcRect/>
              <a:stretch>
                <a:fillRect t="-25885" b="1"/>
              </a:stretch>
            </a:blipFill>
          </p:spPr>
          <p:style>
            <a:lnRef idx="2">
              <a:schemeClr val="lt1">
                <a:hueOff val="0"/>
                <a:satOff val="0"/>
                <a:lumOff val="0"/>
                <a:alphaOff val="0"/>
              </a:schemeClr>
            </a:lnRef>
            <a:fillRef idx="1">
              <a:scrgbClr r="0" g="0" b="0"/>
            </a:fillRef>
            <a:effectRef idx="0">
              <a:schemeClr val="accent5">
                <a:hueOff val="-6622584"/>
                <a:satOff val="26541"/>
                <a:lumOff val="5752"/>
                <a:alphaOff val="0"/>
              </a:schemeClr>
            </a:effectRef>
            <a:fontRef idx="minor">
              <a:schemeClr val="lt1"/>
            </a:fontRef>
          </p:style>
        </p:sp>
      </p:grpSp>
      <p:sp>
        <p:nvSpPr>
          <p:cNvPr id="17" name="Rectangle 16"/>
          <p:cNvSpPr/>
          <p:nvPr/>
        </p:nvSpPr>
        <p:spPr>
          <a:xfrm>
            <a:off x="4114546" y="2282115"/>
            <a:ext cx="2548143" cy="30762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endParaRPr lang="en-US" sz="6500" b="1" kern="1200" dirty="0">
              <a:solidFill>
                <a:srgbClr val="C00000"/>
              </a:solidFill>
            </a:endParaRPr>
          </a:p>
        </p:txBody>
      </p:sp>
      <p:sp>
        <p:nvSpPr>
          <p:cNvPr id="19" name="Rectangle 18"/>
          <p:cNvSpPr/>
          <p:nvPr/>
        </p:nvSpPr>
        <p:spPr>
          <a:xfrm>
            <a:off x="2928981" y="190500"/>
            <a:ext cx="4410824" cy="923330"/>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TODAY’s TOPIC</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20" name="Rectangle 19"/>
          <p:cNvSpPr/>
          <p:nvPr/>
        </p:nvSpPr>
        <p:spPr>
          <a:xfrm>
            <a:off x="30707" y="5661150"/>
            <a:ext cx="9113293" cy="1196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55575" y="5797910"/>
            <a:ext cx="3433633" cy="923330"/>
          </a:xfrm>
          <a:prstGeom prst="rect">
            <a:avLst/>
          </a:prstGeom>
          <a:noFill/>
        </p:spPr>
        <p:txBody>
          <a:bodyPr wrap="non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SYNONYMS</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3" name="Rectangle 22"/>
          <p:cNvSpPr/>
          <p:nvPr/>
        </p:nvSpPr>
        <p:spPr>
          <a:xfrm>
            <a:off x="3589208" y="5848006"/>
            <a:ext cx="1497526" cy="923330"/>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5400" b="1" cap="none" spc="0" dirty="0" smtClean="0">
                <a:ln w="50800"/>
                <a:solidFill>
                  <a:schemeClr val="bg1">
                    <a:shade val="50000"/>
                  </a:schemeClr>
                </a:solidFill>
                <a:effectLst/>
              </a:rPr>
              <a:t>AND</a:t>
            </a:r>
            <a:endParaRPr lang="en-US" sz="5400" b="1" cap="none" spc="0" dirty="0">
              <a:ln w="50800"/>
              <a:solidFill>
                <a:schemeClr val="bg1">
                  <a:shade val="50000"/>
                </a:schemeClr>
              </a:solidFill>
              <a:effectLst/>
            </a:endParaRPr>
          </a:p>
        </p:txBody>
      </p:sp>
      <p:sp>
        <p:nvSpPr>
          <p:cNvPr id="24" name="Rectangle 23"/>
          <p:cNvSpPr/>
          <p:nvPr/>
        </p:nvSpPr>
        <p:spPr>
          <a:xfrm>
            <a:off x="5261623" y="5797910"/>
            <a:ext cx="3602910"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ANTONYMS</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val="33325973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213899"/>
            <a:ext cx="6655797"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LEARNING OUTCOMES</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3" name="TextBox 2"/>
          <p:cNvSpPr txBox="1"/>
          <p:nvPr/>
        </p:nvSpPr>
        <p:spPr>
          <a:xfrm>
            <a:off x="1" y="1143000"/>
            <a:ext cx="9144000" cy="5632311"/>
          </a:xfrm>
          <a:prstGeom prst="rect">
            <a:avLst/>
          </a:prstGeom>
          <a:noFill/>
        </p:spPr>
        <p:txBody>
          <a:bodyPr wrap="square" rtlCol="0">
            <a:spAutoFit/>
          </a:bodyPr>
          <a:lstStyle/>
          <a:p>
            <a:r>
              <a:rPr lang="en-US" sz="3600" dirty="0" smtClean="0"/>
              <a:t>By the end of the lesson, the learners will be able to-</a:t>
            </a:r>
          </a:p>
          <a:p>
            <a:endParaRPr lang="en-US" sz="3600" dirty="0"/>
          </a:p>
          <a:p>
            <a:pPr marL="571500" indent="-571500">
              <a:buFont typeface="Wingdings" pitchFamily="2" charset="2"/>
              <a:buChar char="Ø"/>
            </a:pPr>
            <a:r>
              <a:rPr lang="en-US" sz="3600" dirty="0" smtClean="0"/>
              <a:t>ask and answer questions</a:t>
            </a:r>
          </a:p>
          <a:p>
            <a:endParaRPr lang="en-US" sz="3600" dirty="0" smtClean="0"/>
          </a:p>
          <a:p>
            <a:pPr marL="571500" indent="-571500">
              <a:buFont typeface="Wingdings" pitchFamily="2" charset="2"/>
              <a:buChar char="Ø"/>
            </a:pPr>
            <a:r>
              <a:rPr lang="en-US" sz="3600" dirty="0" smtClean="0"/>
              <a:t>say what is a synonym and what is an antonym</a:t>
            </a:r>
          </a:p>
          <a:p>
            <a:endParaRPr lang="en-US" sz="3600" dirty="0" smtClean="0"/>
          </a:p>
          <a:p>
            <a:pPr marL="571500" indent="-571500">
              <a:buFont typeface="Wingdings" pitchFamily="2" charset="2"/>
              <a:buChar char="Ø"/>
            </a:pPr>
            <a:r>
              <a:rPr lang="en-US" sz="3600" dirty="0" smtClean="0"/>
              <a:t>use synonyms and antonyms in writings</a:t>
            </a:r>
          </a:p>
          <a:p>
            <a:endParaRPr lang="en-US" dirty="0" smtClean="0"/>
          </a:p>
          <a:p>
            <a:endParaRPr lang="en-US" dirty="0"/>
          </a:p>
        </p:txBody>
      </p:sp>
    </p:spTree>
    <p:extLst>
      <p:ext uri="{BB962C8B-B14F-4D97-AF65-F5344CB8AC3E}">
        <p14:creationId xmlns:p14="http://schemas.microsoft.com/office/powerpoint/2010/main" val="10653346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5" dur="500"/>
                                        <p:tgtEl>
                                          <p:spTgt spid="3">
                                            <p:txEl>
                                              <p:pRg st="2" end="2"/>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1" dur="500"/>
                                        <p:tgtEl>
                                          <p:spTgt spid="3">
                                            <p:txEl>
                                              <p:pRg st="4" end="4"/>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p:cTn id="25"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42236" y="537120"/>
            <a:ext cx="3096723" cy="2315570"/>
            <a:chOff x="-1" y="584495"/>
            <a:chExt cx="3096723" cy="2315570"/>
          </a:xfrm>
        </p:grpSpPr>
        <p:pic>
          <p:nvPicPr>
            <p:cNvPr id="1026" name="Picture 2" descr="SAMSUNG Galaxy 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84495"/>
              <a:ext cx="3096723" cy="23155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2360" y="1058269"/>
              <a:ext cx="2224712" cy="584775"/>
            </a:xfrm>
            <a:prstGeom prst="rect">
              <a:avLst/>
            </a:prstGeom>
            <a:noFill/>
          </p:spPr>
          <p:txBody>
            <a:bodyPr wrap="none" rtlCol="0">
              <a:spAutoFit/>
            </a:bodyPr>
            <a:lstStyle/>
            <a:p>
              <a:r>
                <a:rPr lang="en-US" sz="3200" dirty="0" smtClean="0">
                  <a:solidFill>
                    <a:schemeClr val="bg1"/>
                  </a:solidFill>
                </a:rPr>
                <a:t> a phone set</a:t>
              </a:r>
              <a:endParaRPr lang="en-US" sz="3200" dirty="0">
                <a:solidFill>
                  <a:schemeClr val="bg1"/>
                </a:solidFill>
              </a:endParaRPr>
            </a:p>
          </p:txBody>
        </p:sp>
      </p:grpSp>
      <p:grpSp>
        <p:nvGrpSpPr>
          <p:cNvPr id="11" name="Group 10"/>
          <p:cNvGrpSpPr/>
          <p:nvPr/>
        </p:nvGrpSpPr>
        <p:grpSpPr>
          <a:xfrm>
            <a:off x="5455852" y="584495"/>
            <a:ext cx="2820144" cy="2141561"/>
            <a:chOff x="5455852" y="584495"/>
            <a:chExt cx="2820144" cy="2141561"/>
          </a:xfrm>
        </p:grpSpPr>
        <p:pic>
          <p:nvPicPr>
            <p:cNvPr id="1030" name="Picture 6" descr="Huawei ets 5623 gsm wireless phone - Mobiles &amp; Tablets"/>
            <p:cNvPicPr>
              <a:picLocks noChangeAspect="1" noChangeArrowheads="1"/>
            </p:cNvPicPr>
            <p:nvPr/>
          </p:nvPicPr>
          <p:blipFill rotWithShape="1">
            <a:blip r:embed="rId4">
              <a:extLst>
                <a:ext uri="{28A0092B-C50C-407E-A947-70E740481C1C}">
                  <a14:useLocalDpi xmlns:a14="http://schemas.microsoft.com/office/drawing/2010/main" val="0"/>
                </a:ext>
              </a:extLst>
            </a:blip>
            <a:srcRect l="8614" t="-1848" r="1576" b="1848"/>
            <a:stretch/>
          </p:blipFill>
          <p:spPr bwMode="auto">
            <a:xfrm>
              <a:off x="5455852" y="584495"/>
              <a:ext cx="2820144" cy="214156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80345" y="629987"/>
              <a:ext cx="1712264" cy="461665"/>
            </a:xfrm>
            <a:prstGeom prst="rect">
              <a:avLst/>
            </a:prstGeom>
            <a:noFill/>
          </p:spPr>
          <p:txBody>
            <a:bodyPr wrap="none" rtlCol="0">
              <a:spAutoFit/>
            </a:bodyPr>
            <a:lstStyle/>
            <a:p>
              <a:r>
                <a:rPr lang="en-US" sz="2400" dirty="0" smtClean="0"/>
                <a:t> a phone set</a:t>
              </a:r>
              <a:endParaRPr lang="en-US" sz="2400" dirty="0"/>
            </a:p>
          </p:txBody>
        </p:sp>
      </p:grpSp>
      <p:grpSp>
        <p:nvGrpSpPr>
          <p:cNvPr id="12" name="Group 11"/>
          <p:cNvGrpSpPr/>
          <p:nvPr/>
        </p:nvGrpSpPr>
        <p:grpSpPr>
          <a:xfrm>
            <a:off x="3793302" y="2227056"/>
            <a:ext cx="5086350" cy="3743325"/>
            <a:chOff x="3756545" y="2362200"/>
            <a:chExt cx="5086350" cy="3743325"/>
          </a:xfrm>
        </p:grpSpPr>
        <p:pic>
          <p:nvPicPr>
            <p:cNvPr id="5" name="Picture 2" descr="https://itservices.stanford.edu/sites/default/files/images/2010/03/02/ip_phone_20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6545" y="2362200"/>
              <a:ext cx="5086350" cy="3743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36310" y="2422545"/>
              <a:ext cx="1457579" cy="707886"/>
            </a:xfrm>
            <a:prstGeom prst="rect">
              <a:avLst/>
            </a:prstGeom>
            <a:noFill/>
          </p:spPr>
          <p:txBody>
            <a:bodyPr wrap="none" rtlCol="0">
              <a:spAutoFit/>
            </a:bodyPr>
            <a:lstStyle/>
            <a:p>
              <a:r>
                <a:rPr lang="en-US" sz="4000" dirty="0" smtClean="0"/>
                <a:t>digital</a:t>
              </a:r>
              <a:endParaRPr lang="en-US" sz="4000" dirty="0"/>
            </a:p>
          </p:txBody>
        </p:sp>
      </p:grpSp>
      <p:grpSp>
        <p:nvGrpSpPr>
          <p:cNvPr id="9" name="Group 8"/>
          <p:cNvGrpSpPr/>
          <p:nvPr/>
        </p:nvGrpSpPr>
        <p:grpSpPr>
          <a:xfrm>
            <a:off x="292197" y="2568364"/>
            <a:ext cx="3985145" cy="3215783"/>
            <a:chOff x="152401" y="2889742"/>
            <a:chExt cx="3985145" cy="3215783"/>
          </a:xfrm>
        </p:grpSpPr>
        <p:pic>
          <p:nvPicPr>
            <p:cNvPr id="1028" name="Picture 4" descr="https://encrypted-tbn3.gstatic.com/images?q=tbn:ANd9GcQfRHoChi3gcsy9C9UcuP5klXxjJ-h_of2BsE7Ta-HBhLdiMf81N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1" y="3167013"/>
              <a:ext cx="3985145" cy="29385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5654" y="2889742"/>
              <a:ext cx="1436612" cy="646331"/>
            </a:xfrm>
            <a:prstGeom prst="rect">
              <a:avLst/>
            </a:prstGeom>
            <a:noFill/>
          </p:spPr>
          <p:txBody>
            <a:bodyPr wrap="none" rtlCol="0">
              <a:spAutoFit/>
            </a:bodyPr>
            <a:lstStyle/>
            <a:p>
              <a:r>
                <a:rPr lang="en-US" sz="3600" dirty="0" smtClean="0"/>
                <a:t>analog</a:t>
              </a:r>
              <a:endParaRPr lang="en-US" sz="3600" dirty="0"/>
            </a:p>
          </p:txBody>
        </p:sp>
      </p:grpSp>
      <p:sp>
        <p:nvSpPr>
          <p:cNvPr id="8" name="TextBox 7"/>
          <p:cNvSpPr txBox="1"/>
          <p:nvPr/>
        </p:nvSpPr>
        <p:spPr>
          <a:xfrm>
            <a:off x="-1" y="13900"/>
            <a:ext cx="8789779" cy="523220"/>
          </a:xfrm>
          <a:prstGeom prst="rect">
            <a:avLst/>
          </a:prstGeom>
          <a:noFill/>
        </p:spPr>
        <p:txBody>
          <a:bodyPr wrap="none" rtlCol="0">
            <a:spAutoFit/>
          </a:bodyPr>
          <a:lstStyle/>
          <a:p>
            <a:r>
              <a:rPr lang="en-US" sz="2800" dirty="0" smtClean="0"/>
              <a:t> </a:t>
            </a:r>
            <a:r>
              <a:rPr lang="en-US" sz="2800" dirty="0" err="1" smtClean="0"/>
              <a:t>A.Look</a:t>
            </a:r>
            <a:r>
              <a:rPr lang="en-US" sz="2800" dirty="0" smtClean="0"/>
              <a:t> at the  pictures and answer the following questions</a:t>
            </a:r>
            <a:endParaRPr lang="en-US" sz="2800" dirty="0"/>
          </a:p>
        </p:txBody>
      </p:sp>
      <p:sp>
        <p:nvSpPr>
          <p:cNvPr id="41" name="TextBox 40"/>
          <p:cNvSpPr txBox="1"/>
          <p:nvPr/>
        </p:nvSpPr>
        <p:spPr>
          <a:xfrm>
            <a:off x="177800" y="602227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211819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7762" y="304800"/>
            <a:ext cx="544847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B . Text reading</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grpSp>
        <p:nvGrpSpPr>
          <p:cNvPr id="22" name="Group 21"/>
          <p:cNvGrpSpPr/>
          <p:nvPr/>
        </p:nvGrpSpPr>
        <p:grpSpPr>
          <a:xfrm>
            <a:off x="82358" y="1407693"/>
            <a:ext cx="8985442" cy="3959231"/>
            <a:chOff x="13796" y="1805539"/>
            <a:chExt cx="9130204" cy="3959231"/>
          </a:xfrm>
        </p:grpSpPr>
        <p:grpSp>
          <p:nvGrpSpPr>
            <p:cNvPr id="23" name="Group 22"/>
            <p:cNvGrpSpPr/>
            <p:nvPr/>
          </p:nvGrpSpPr>
          <p:grpSpPr>
            <a:xfrm>
              <a:off x="4249622" y="1805539"/>
              <a:ext cx="2935898" cy="2750234"/>
              <a:chOff x="3119438" y="1679962"/>
              <a:chExt cx="3819525" cy="3738046"/>
            </a:xfrm>
          </p:grpSpPr>
          <p:pic>
            <p:nvPicPr>
              <p:cNvPr id="24" name="Picture 2" descr="https://encrypted-tbn3.gstatic.com/images?q=tbn:ANd9GcSAIo-BBj6H705tW4OjaIB8ZgmzPjuxBPDc9KAzIyHQ43uk8LX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9438" y="2570032"/>
                <a:ext cx="3819525" cy="28479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encrypted-tbn3.gstatic.com/images?q=tbn:ANd9GcSAIo-BBj6H705tW4OjaIB8ZgmzPjuxBPDc9KAzIyHQ43uk8LX4"/>
              <p:cNvPicPr>
                <a:picLocks noChangeAspect="1" noChangeArrowheads="1"/>
              </p:cNvPicPr>
              <p:nvPr/>
            </p:nvPicPr>
            <p:blipFill rotWithShape="1">
              <a:blip r:embed="rId3">
                <a:extLst>
                  <a:ext uri="{28A0092B-C50C-407E-A947-70E740481C1C}">
                    <a14:useLocalDpi xmlns:a14="http://schemas.microsoft.com/office/drawing/2010/main" val="0"/>
                  </a:ext>
                </a:extLst>
              </a:blip>
              <a:srcRect l="67074" t="49999" r="11462" b="6213"/>
              <a:stretch/>
            </p:blipFill>
            <p:spPr bwMode="auto">
              <a:xfrm flipH="1">
                <a:off x="5387005" y="1679962"/>
                <a:ext cx="977018" cy="1247056"/>
              </a:xfrm>
              <a:prstGeom prst="rect">
                <a:avLst/>
              </a:prstGeom>
              <a:noFill/>
              <a:scene3d>
                <a:camera prst="isometricRightUp"/>
                <a:lightRig rig="threePt" dir="t"/>
              </a:scene3d>
              <a:extLst>
                <a:ext uri="{909E8E84-426E-40DD-AFC4-6F175D3DCCD1}">
                  <a14:hiddenFill xmlns:a14="http://schemas.microsoft.com/office/drawing/2010/main">
                    <a:solidFill>
                      <a:srgbClr val="FFFFFF"/>
                    </a:solidFill>
                  </a14:hiddenFill>
                </a:ext>
              </a:extLst>
            </p:spPr>
          </p:pic>
        </p:grpSp>
        <p:pic>
          <p:nvPicPr>
            <p:cNvPr id="27" name="Picture 2" descr="https://encrypted-tbn3.gstatic.com/images?q=tbn:ANd9GcSAIo-BBj6H705tW4OjaIB8ZgmzPjuxBPDc9KAzIyHQ43uk8LX4"/>
            <p:cNvPicPr>
              <a:picLocks noChangeAspect="1" noChangeArrowheads="1"/>
            </p:cNvPicPr>
            <p:nvPr/>
          </p:nvPicPr>
          <p:blipFill rotWithShape="1">
            <a:blip r:embed="rId3">
              <a:extLst>
                <a:ext uri="{28A0092B-C50C-407E-A947-70E740481C1C}">
                  <a14:useLocalDpi xmlns:a14="http://schemas.microsoft.com/office/drawing/2010/main" val="0"/>
                </a:ext>
              </a:extLst>
            </a:blip>
            <a:srcRect r="11435"/>
            <a:stretch/>
          </p:blipFill>
          <p:spPr bwMode="auto">
            <a:xfrm>
              <a:off x="6743589" y="2148733"/>
              <a:ext cx="2400411" cy="2020936"/>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2251428" y="2287094"/>
              <a:ext cx="2409955" cy="3477676"/>
              <a:chOff x="2314579" y="1870007"/>
              <a:chExt cx="2409955" cy="3477676"/>
            </a:xfrm>
          </p:grpSpPr>
          <p:pic>
            <p:nvPicPr>
              <p:cNvPr id="4098" name="Picture 2" descr="https://encrypted-tbn3.gstatic.com/images?q=tbn:ANd9GcSAIo-BBj6H705tW4OjaIB8ZgmzPjuxBPDc9KAzIyHQ43uk8LX4"/>
              <p:cNvPicPr>
                <a:picLocks noChangeAspect="1" noChangeArrowheads="1"/>
              </p:cNvPicPr>
              <p:nvPr/>
            </p:nvPicPr>
            <p:blipFill rotWithShape="1">
              <a:blip r:embed="rId3">
                <a:extLst>
                  <a:ext uri="{28A0092B-C50C-407E-A947-70E740481C1C}">
                    <a14:useLocalDpi xmlns:a14="http://schemas.microsoft.com/office/drawing/2010/main" val="0"/>
                  </a:ext>
                </a:extLst>
              </a:blip>
              <a:srcRect r="33477"/>
              <a:stretch/>
            </p:blipFill>
            <p:spPr bwMode="auto">
              <a:xfrm>
                <a:off x="2314579" y="1936574"/>
                <a:ext cx="2246312" cy="34111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encrypted-tbn3.gstatic.com/images?q=tbn:ANd9GcSAIo-BBj6H705tW4OjaIB8ZgmzPjuxBPDc9KAzIyHQ43uk8LX4"/>
              <p:cNvPicPr>
                <a:picLocks noChangeAspect="1" noChangeArrowheads="1"/>
              </p:cNvPicPr>
              <p:nvPr/>
            </p:nvPicPr>
            <p:blipFill rotWithShape="1">
              <a:blip r:embed="rId3">
                <a:extLst>
                  <a:ext uri="{28A0092B-C50C-407E-A947-70E740481C1C}">
                    <a14:useLocalDpi xmlns:a14="http://schemas.microsoft.com/office/drawing/2010/main" val="0"/>
                  </a:ext>
                </a:extLst>
              </a:blip>
              <a:srcRect l="66519" t="52650" r="10844" b="2915"/>
              <a:stretch/>
            </p:blipFill>
            <p:spPr bwMode="auto">
              <a:xfrm flipH="1">
                <a:off x="3932543" y="1870007"/>
                <a:ext cx="791991" cy="897994"/>
              </a:xfrm>
              <a:prstGeom prst="rect">
                <a:avLst/>
              </a:prstGeom>
              <a:noFill/>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13796" y="2269754"/>
              <a:ext cx="2975387" cy="3226495"/>
              <a:chOff x="4069906" y="3878263"/>
              <a:chExt cx="3885684" cy="3633758"/>
            </a:xfrm>
          </p:grpSpPr>
          <p:pic>
            <p:nvPicPr>
              <p:cNvPr id="29" name="Picture 2" descr="https://encrypted-tbn3.gstatic.com/images?q=tbn:ANd9GcSAIo-BBj6H705tW4OjaIB8ZgmzPjuxBPDc9KAzIyHQ43uk8LX4"/>
              <p:cNvPicPr>
                <a:picLocks noChangeAspect="1" noChangeArrowheads="1"/>
              </p:cNvPicPr>
              <p:nvPr/>
            </p:nvPicPr>
            <p:blipFill rotWithShape="1">
              <a:blip r:embed="rId3">
                <a:extLst>
                  <a:ext uri="{28A0092B-C50C-407E-A947-70E740481C1C}">
                    <a14:useLocalDpi xmlns:a14="http://schemas.microsoft.com/office/drawing/2010/main" val="0"/>
                  </a:ext>
                </a:extLst>
              </a:blip>
              <a:srcRect r="33477"/>
              <a:stretch/>
            </p:blipFill>
            <p:spPr bwMode="auto">
              <a:xfrm>
                <a:off x="4069906" y="4092973"/>
                <a:ext cx="3246927" cy="34111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encrypted-tbn3.gstatic.com/images?q=tbn:ANd9GcSAIo-BBj6H705tW4OjaIB8ZgmzPjuxBPDc9KAzIyHQ43uk8LX4"/>
              <p:cNvPicPr>
                <a:picLocks noChangeAspect="1" noChangeArrowheads="1"/>
              </p:cNvPicPr>
              <p:nvPr/>
            </p:nvPicPr>
            <p:blipFill rotWithShape="1">
              <a:blip r:embed="rId3">
                <a:extLst>
                  <a:ext uri="{28A0092B-C50C-407E-A947-70E740481C1C}">
                    <a14:useLocalDpi xmlns:a14="http://schemas.microsoft.com/office/drawing/2010/main" val="0"/>
                  </a:ext>
                </a:extLst>
              </a:blip>
              <a:srcRect l="67682" t="52650" r="10845" b="2915"/>
              <a:stretch/>
            </p:blipFill>
            <p:spPr bwMode="auto">
              <a:xfrm>
                <a:off x="6630161" y="3878263"/>
                <a:ext cx="552455" cy="1021024"/>
              </a:xfrm>
              <a:prstGeom prst="rect">
                <a:avLst/>
              </a:prstGeom>
              <a:noFill/>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sp>
            <p:nvSpPr>
              <p:cNvPr id="18" name="Rectangle 17"/>
              <p:cNvSpPr/>
              <p:nvPr/>
            </p:nvSpPr>
            <p:spPr>
              <a:xfrm rot="9595209">
                <a:off x="6657580" y="4756684"/>
                <a:ext cx="5334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descr="https://encrypted-tbn3.gstatic.com/images?q=tbn:ANd9GcSAIo-BBj6H705tW4OjaIB8ZgmzPjuxBPDc9KAzIyHQ43uk8LX4"/>
              <p:cNvPicPr>
                <a:picLocks noChangeAspect="1" noChangeArrowheads="1"/>
              </p:cNvPicPr>
              <p:nvPr/>
            </p:nvPicPr>
            <p:blipFill rotWithShape="1">
              <a:blip r:embed="rId3">
                <a:extLst>
                  <a:ext uri="{28A0092B-C50C-407E-A947-70E740481C1C}">
                    <a14:useLocalDpi xmlns:a14="http://schemas.microsoft.com/office/drawing/2010/main" val="0"/>
                  </a:ext>
                </a:extLst>
              </a:blip>
              <a:srcRect l="67682" t="52650" r="10845" b="2915"/>
              <a:stretch/>
            </p:blipFill>
            <p:spPr bwMode="auto">
              <a:xfrm rot="3968573" flipH="1">
                <a:off x="7007778" y="6564209"/>
                <a:ext cx="711670" cy="1183954"/>
              </a:xfrm>
              <a:prstGeom prst="rect">
                <a:avLst/>
              </a:prstGeom>
              <a:noFill/>
              <a:scene3d>
                <a:camera prst="perspectiveContrastingRightFacing"/>
                <a:lightRig rig="threePt" dir="t"/>
              </a:scene3d>
              <a:extLst>
                <a:ext uri="{909E8E84-426E-40DD-AFC4-6F175D3DCCD1}">
                  <a14:hiddenFill xmlns:a14="http://schemas.microsoft.com/office/drawing/2010/main">
                    <a:solidFill>
                      <a:srgbClr val="FFFFFF"/>
                    </a:solidFill>
                  </a14:hiddenFill>
                </a:ext>
              </a:extLst>
            </p:spPr>
          </p:pic>
        </p:grpSp>
      </p:grpSp>
      <p:sp>
        <p:nvSpPr>
          <p:cNvPr id="30" name="TextBox 29"/>
          <p:cNvSpPr txBox="1"/>
          <p:nvPr/>
        </p:nvSpPr>
        <p:spPr>
          <a:xfrm>
            <a:off x="7620000" y="3661369"/>
            <a:ext cx="1136850" cy="584775"/>
          </a:xfrm>
          <a:prstGeom prst="rect">
            <a:avLst/>
          </a:prstGeom>
          <a:noFill/>
        </p:spPr>
        <p:txBody>
          <a:bodyPr wrap="none" rtlCol="0">
            <a:spAutoFit/>
          </a:bodyPr>
          <a:lstStyle/>
          <a:p>
            <a:r>
              <a:rPr lang="en-US" sz="3200" b="1" i="1" dirty="0" smtClean="0"/>
              <a:t>begin</a:t>
            </a:r>
            <a:endParaRPr lang="en-US" sz="3200" b="1" i="1" dirty="0"/>
          </a:p>
        </p:txBody>
      </p:sp>
      <p:sp>
        <p:nvSpPr>
          <p:cNvPr id="31" name="TextBox 30"/>
          <p:cNvSpPr txBox="1"/>
          <p:nvPr/>
        </p:nvSpPr>
        <p:spPr>
          <a:xfrm>
            <a:off x="5425769" y="4060016"/>
            <a:ext cx="1081193" cy="646331"/>
          </a:xfrm>
          <a:prstGeom prst="rect">
            <a:avLst/>
          </a:prstGeom>
          <a:noFill/>
        </p:spPr>
        <p:txBody>
          <a:bodyPr wrap="none" rtlCol="0">
            <a:spAutoFit/>
          </a:bodyPr>
          <a:lstStyle/>
          <a:p>
            <a:r>
              <a:rPr lang="en-US" sz="3600" b="1" i="1" dirty="0" smtClean="0"/>
              <a:t>start</a:t>
            </a:r>
            <a:endParaRPr lang="en-US" sz="3600" b="1" i="1" dirty="0"/>
          </a:p>
        </p:txBody>
      </p:sp>
      <p:sp>
        <p:nvSpPr>
          <p:cNvPr id="4096" name="TextBox 4095"/>
          <p:cNvSpPr txBox="1"/>
          <p:nvPr/>
        </p:nvSpPr>
        <p:spPr>
          <a:xfrm rot="19703362">
            <a:off x="3248225" y="2113681"/>
            <a:ext cx="671979" cy="646331"/>
          </a:xfrm>
          <a:prstGeom prst="rect">
            <a:avLst/>
          </a:prstGeom>
          <a:noFill/>
        </p:spPr>
        <p:txBody>
          <a:bodyPr wrap="none" rtlCol="0">
            <a:spAutoFit/>
          </a:bodyPr>
          <a:lstStyle/>
          <a:p>
            <a:r>
              <a:rPr lang="en-US" sz="3600" b="1" i="1" dirty="0" smtClean="0"/>
              <a:t>up</a:t>
            </a:r>
            <a:endParaRPr lang="en-US" sz="3600" b="1" i="1" dirty="0"/>
          </a:p>
        </p:txBody>
      </p:sp>
      <p:sp>
        <p:nvSpPr>
          <p:cNvPr id="4097" name="TextBox 4096"/>
          <p:cNvSpPr txBox="1"/>
          <p:nvPr/>
        </p:nvSpPr>
        <p:spPr>
          <a:xfrm rot="19836876">
            <a:off x="6317447" y="1963651"/>
            <a:ext cx="914033" cy="646331"/>
          </a:xfrm>
          <a:prstGeom prst="rect">
            <a:avLst/>
          </a:prstGeom>
          <a:noFill/>
        </p:spPr>
        <p:txBody>
          <a:bodyPr wrap="none" rtlCol="0">
            <a:spAutoFit/>
          </a:bodyPr>
          <a:lstStyle/>
          <a:p>
            <a:r>
              <a:rPr lang="en-US" sz="3600" b="1" i="1" dirty="0" smtClean="0"/>
              <a:t>end</a:t>
            </a:r>
            <a:endParaRPr lang="en-US" sz="3600" b="1" i="1" dirty="0"/>
          </a:p>
        </p:txBody>
      </p:sp>
      <p:sp>
        <p:nvSpPr>
          <p:cNvPr id="4099" name="TextBox 4098"/>
          <p:cNvSpPr txBox="1"/>
          <p:nvPr/>
        </p:nvSpPr>
        <p:spPr>
          <a:xfrm rot="19757450">
            <a:off x="3889939" y="2486110"/>
            <a:ext cx="1119217" cy="584775"/>
          </a:xfrm>
          <a:prstGeom prst="rect">
            <a:avLst/>
          </a:prstGeom>
          <a:noFill/>
        </p:spPr>
        <p:txBody>
          <a:bodyPr wrap="none" rtlCol="0">
            <a:spAutoFit/>
          </a:bodyPr>
          <a:lstStyle/>
          <a:p>
            <a:r>
              <a:rPr lang="en-US" sz="3200" b="1" i="1" dirty="0" smtClean="0"/>
              <a:t>finish</a:t>
            </a:r>
            <a:endParaRPr lang="en-US" sz="3200" b="1" i="1" dirty="0"/>
          </a:p>
        </p:txBody>
      </p:sp>
      <p:sp>
        <p:nvSpPr>
          <p:cNvPr id="4100" name="TextBox 4099"/>
          <p:cNvSpPr txBox="1"/>
          <p:nvPr/>
        </p:nvSpPr>
        <p:spPr>
          <a:xfrm rot="1613377">
            <a:off x="1189350" y="4647799"/>
            <a:ext cx="1309968" cy="584775"/>
          </a:xfrm>
          <a:prstGeom prst="rect">
            <a:avLst/>
          </a:prstGeom>
          <a:noFill/>
        </p:spPr>
        <p:txBody>
          <a:bodyPr wrap="square" rtlCol="0">
            <a:spAutoFit/>
          </a:bodyPr>
          <a:lstStyle/>
          <a:p>
            <a:r>
              <a:rPr lang="en-US" sz="3200" b="1" i="1" dirty="0" smtClean="0"/>
              <a:t>down</a:t>
            </a:r>
            <a:endParaRPr lang="en-US" sz="3200" b="1" i="1" dirty="0"/>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474827">
            <a:off x="604313" y="1896603"/>
            <a:ext cx="1768475"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9888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9144001" cy="1384995"/>
          </a:xfrm>
          <a:prstGeom prst="rect">
            <a:avLst/>
          </a:prstGeom>
          <a:noFill/>
        </p:spPr>
        <p:txBody>
          <a:bodyPr wrap="square" rtlCol="0">
            <a:spAutoFit/>
          </a:bodyPr>
          <a:lstStyle/>
          <a:p>
            <a:r>
              <a:rPr lang="en-US" sz="2800" dirty="0" smtClean="0"/>
              <a:t>C. Find the synonyms of the following words .Take help of the dictionary. The learners will be asked for looking up the words in the dictionary.</a:t>
            </a:r>
            <a:endParaRPr lang="en-US" sz="2800" dirty="0"/>
          </a:p>
        </p:txBody>
      </p:sp>
      <p:sp>
        <p:nvSpPr>
          <p:cNvPr id="3" name="TextBox 2"/>
          <p:cNvSpPr txBox="1"/>
          <p:nvPr/>
        </p:nvSpPr>
        <p:spPr>
          <a:xfrm>
            <a:off x="26479" y="1384300"/>
            <a:ext cx="9135321" cy="584775"/>
          </a:xfrm>
          <a:prstGeom prst="rect">
            <a:avLst/>
          </a:prstGeom>
          <a:noFill/>
        </p:spPr>
        <p:txBody>
          <a:bodyPr wrap="none" rtlCol="0">
            <a:spAutoFit/>
          </a:bodyPr>
          <a:lstStyle/>
          <a:p>
            <a:r>
              <a:rPr lang="en-US" sz="3200" dirty="0" smtClean="0"/>
              <a:t>idle ,text , annoyed, result, goal, trip, valuable, return,</a:t>
            </a:r>
            <a:endParaRPr lang="en-US" sz="3200" dirty="0"/>
          </a:p>
        </p:txBody>
      </p:sp>
      <p:pic>
        <p:nvPicPr>
          <p:cNvPr id="3076" name="Picture 4" descr="https://encrypted-tbn1.gstatic.com/images?q=tbn:ANd9GcRHCQ7izcXG5ahen6XLaiwj3aOnvRQYaFma8VhL2mOLbbyr9Mk0Rg"/>
          <p:cNvPicPr>
            <a:picLocks noChangeAspect="1" noChangeArrowheads="1"/>
          </p:cNvPicPr>
          <p:nvPr/>
        </p:nvPicPr>
        <p:blipFill rotWithShape="1">
          <a:blip r:embed="rId3">
            <a:extLst>
              <a:ext uri="{28A0092B-C50C-407E-A947-70E740481C1C}">
                <a14:useLocalDpi xmlns:a14="http://schemas.microsoft.com/office/drawing/2010/main" val="0"/>
              </a:ext>
            </a:extLst>
          </a:blip>
          <a:srcRect b="10393"/>
          <a:stretch/>
        </p:blipFill>
        <p:spPr bwMode="auto">
          <a:xfrm>
            <a:off x="243429" y="2438400"/>
            <a:ext cx="2423571" cy="145149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Playing music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8012" y="4343400"/>
            <a:ext cx="2701388" cy="206028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84" name="Picture 12" descr="https://encrypted-tbn1.gstatic.com/images?q=tbn:ANd9GcSfxuOm9nGFBHCLG6Xb-Ailo9Gta6pRF0CKBGkomh3CKNag2KF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8487" y="2438400"/>
            <a:ext cx="2636513" cy="152390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86" name="Picture 14" descr="https://encrypted-tbn1.gstatic.com/images?q=tbn:ANd9GcTtGfloVphcMdg4H2Ohbvt_4HlhlY7_GXUUV9PR88TxJB0rZJs3B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6951" y="2438400"/>
            <a:ext cx="2253649" cy="150115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88" name="Picture 16" descr="https://scontent-b-sin.xx.fbcdn.net/hphotos-xpf1/v/t1.0-9/1966785_703830966343734_8120924597121739278_n.jpg?oh=f531b3233f89cc5914f4973bb97e7163&amp;oe=54E0064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08076" y="4343400"/>
            <a:ext cx="2735524" cy="205164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3090" name="Picture 18" descr="https://encrypted-tbn3.gstatic.com/images?q=tbn:ANd9GcTDQFT1Onrg3v6TB2ZW_nFxqxzEfCXXe1dxtVjUrQoccWcN_YL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7487" y="4399742"/>
            <a:ext cx="2349311" cy="205740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4389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6083</TotalTime>
  <Words>1353</Words>
  <Application>Microsoft Office PowerPoint</Application>
  <PresentationFormat>On-screen Show (4:3)</PresentationFormat>
  <Paragraphs>242</Paragraphs>
  <Slides>18</Slides>
  <Notes>9</Notes>
  <HiddenSlides>1</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255</cp:revision>
  <dcterms:created xsi:type="dcterms:W3CDTF">2014-10-23T11:24:07Z</dcterms:created>
  <dcterms:modified xsi:type="dcterms:W3CDTF">2015-06-22T23:36:01Z</dcterms:modified>
</cp:coreProperties>
</file>